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1" r:id="rId2"/>
    <p:sldMasterId id="2147483689" r:id="rId3"/>
    <p:sldMasterId id="2147483701" r:id="rId4"/>
    <p:sldMasterId id="2147483719" r:id="rId5"/>
    <p:sldMasterId id="2147483731" r:id="rId6"/>
    <p:sldMasterId id="2147483743" r:id="rId7"/>
    <p:sldMasterId id="2147483755" r:id="rId8"/>
    <p:sldMasterId id="2147483767" r:id="rId9"/>
  </p:sldMasterIdLst>
  <p:notesMasterIdLst>
    <p:notesMasterId r:id="rId38"/>
  </p:notesMasterIdLst>
  <p:sldIdLst>
    <p:sldId id="281" r:id="rId10"/>
    <p:sldId id="326" r:id="rId11"/>
    <p:sldId id="329" r:id="rId12"/>
    <p:sldId id="318" r:id="rId13"/>
    <p:sldId id="299" r:id="rId14"/>
    <p:sldId id="327" r:id="rId15"/>
    <p:sldId id="320" r:id="rId16"/>
    <p:sldId id="328" r:id="rId17"/>
    <p:sldId id="330" r:id="rId18"/>
    <p:sldId id="303" r:id="rId19"/>
    <p:sldId id="304" r:id="rId20"/>
    <p:sldId id="305" r:id="rId21"/>
    <p:sldId id="306" r:id="rId22"/>
    <p:sldId id="307" r:id="rId23"/>
    <p:sldId id="309" r:id="rId24"/>
    <p:sldId id="310" r:id="rId25"/>
    <p:sldId id="331" r:id="rId26"/>
    <p:sldId id="334" r:id="rId27"/>
    <p:sldId id="333" r:id="rId28"/>
    <p:sldId id="335" r:id="rId29"/>
    <p:sldId id="332" r:id="rId30"/>
    <p:sldId id="337" r:id="rId31"/>
    <p:sldId id="340" r:id="rId32"/>
    <p:sldId id="339" r:id="rId33"/>
    <p:sldId id="342" r:id="rId34"/>
    <p:sldId id="343" r:id="rId35"/>
    <p:sldId id="345" r:id="rId36"/>
    <p:sldId id="344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66"/>
    <a:srgbClr val="7CBF33"/>
    <a:srgbClr val="F734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4E705F-A67F-40DB-AED4-8254FFD8CD7C}" type="doc">
      <dgm:prSet loTypeId="urn:microsoft.com/office/officeart/2005/8/layout/radial6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E1F9D2F7-600E-4D89-BC52-553F7FAA026E}">
      <dgm:prSet phldrT="[Texte]"/>
      <dgm:spPr/>
      <dgm:t>
        <a:bodyPr/>
        <a:lstStyle/>
        <a:p>
          <a:pPr algn="ctr"/>
          <a:r>
            <a:rPr lang="fr-CA" b="1" dirty="0" err="1" smtClean="0"/>
            <a:t>Collagen</a:t>
          </a:r>
          <a:r>
            <a:rPr lang="fr-CA" b="1" dirty="0" smtClean="0"/>
            <a:t> </a:t>
          </a:r>
          <a:r>
            <a:rPr lang="fr-CA" b="1" dirty="0" err="1" smtClean="0"/>
            <a:t>platform</a:t>
          </a:r>
          <a:r>
            <a:rPr lang="fr-CA" b="1" dirty="0" smtClean="0"/>
            <a:t> </a:t>
          </a:r>
          <a:endParaRPr lang="fr-FR" dirty="0"/>
        </a:p>
      </dgm:t>
    </dgm:pt>
    <dgm:pt modelId="{4269B06C-CEB3-444B-998E-DB268144A370}" type="parTrans" cxnId="{EE9C03E0-FBB9-4A54-A777-FAFDDD8C2785}">
      <dgm:prSet/>
      <dgm:spPr/>
      <dgm:t>
        <a:bodyPr/>
        <a:lstStyle/>
        <a:p>
          <a:endParaRPr lang="fr-FR"/>
        </a:p>
      </dgm:t>
    </dgm:pt>
    <dgm:pt modelId="{8EFAB825-E844-43AC-BC4E-B3F9B0169622}" type="sibTrans" cxnId="{EE9C03E0-FBB9-4A54-A777-FAFDDD8C2785}">
      <dgm:prSet/>
      <dgm:spPr/>
      <dgm:t>
        <a:bodyPr/>
        <a:lstStyle/>
        <a:p>
          <a:endParaRPr lang="fr-FR"/>
        </a:p>
      </dgm:t>
    </dgm:pt>
    <dgm:pt modelId="{7AFAD80A-2914-4DAB-A09C-C9FDB2D68F4C}">
      <dgm:prSet phldrT="[Texte]" custT="1"/>
      <dgm:spPr/>
      <dgm:t>
        <a:bodyPr/>
        <a:lstStyle/>
        <a:p>
          <a:r>
            <a:rPr lang="fr-CA" sz="1800" b="0" i="0" dirty="0" smtClean="0"/>
            <a:t>Joint, </a:t>
          </a:r>
          <a:r>
            <a:rPr lang="fr-CA" sz="1800" b="0" i="0" dirty="0" err="1" smtClean="0"/>
            <a:t>bone</a:t>
          </a:r>
          <a:r>
            <a:rPr lang="fr-CA" sz="1800" b="0" i="0" dirty="0" smtClean="0"/>
            <a:t> &amp; </a:t>
          </a:r>
          <a:r>
            <a:rPr lang="fr-CA" sz="1800" b="0" i="0" dirty="0" err="1" smtClean="0"/>
            <a:t>muscular</a:t>
          </a:r>
          <a:r>
            <a:rPr lang="fr-CA" sz="1800" b="0" i="0" dirty="0" smtClean="0"/>
            <a:t> </a:t>
          </a:r>
          <a:r>
            <a:rPr lang="fr-CA" sz="1800" b="0" i="0" dirty="0" err="1" smtClean="0"/>
            <a:t>health</a:t>
          </a:r>
          <a:r>
            <a:rPr lang="fr-CA" sz="1800" b="0" i="0" dirty="0" smtClean="0"/>
            <a:t> </a:t>
          </a:r>
          <a:endParaRPr lang="fr-FR" sz="1800" b="0" i="0" dirty="0"/>
        </a:p>
      </dgm:t>
    </dgm:pt>
    <dgm:pt modelId="{CA22CDCE-8950-4636-8C9D-04021B1B3661}" type="parTrans" cxnId="{61F6958A-CA86-4673-936F-530EEC3CE6A4}">
      <dgm:prSet/>
      <dgm:spPr/>
      <dgm:t>
        <a:bodyPr/>
        <a:lstStyle/>
        <a:p>
          <a:endParaRPr lang="fr-FR"/>
        </a:p>
      </dgm:t>
    </dgm:pt>
    <dgm:pt modelId="{1C948B5B-AAFC-487E-8090-58BA0A2EA1D6}" type="sibTrans" cxnId="{61F6958A-CA86-4673-936F-530EEC3CE6A4}">
      <dgm:prSet/>
      <dgm:spPr/>
      <dgm:t>
        <a:bodyPr/>
        <a:lstStyle/>
        <a:p>
          <a:endParaRPr lang="fr-FR"/>
        </a:p>
      </dgm:t>
    </dgm:pt>
    <dgm:pt modelId="{45A454AC-C45F-4DF4-819D-2855100800A3}">
      <dgm:prSet phldrT="[Texte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CA" sz="2000" b="0" dirty="0" smtClean="0"/>
            <a:t>Pain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CA" sz="2000" b="0" dirty="0" err="1" smtClean="0"/>
            <a:t>mgnt</a:t>
          </a:r>
          <a:endParaRPr lang="fr-FR" sz="2000" b="0" dirty="0"/>
        </a:p>
      </dgm:t>
    </dgm:pt>
    <dgm:pt modelId="{741DD54A-84D3-494A-B8A7-78A1612641A1}" type="parTrans" cxnId="{100831AC-55C6-4C3F-A13D-57B7082D4586}">
      <dgm:prSet/>
      <dgm:spPr/>
      <dgm:t>
        <a:bodyPr/>
        <a:lstStyle/>
        <a:p>
          <a:endParaRPr lang="fr-FR"/>
        </a:p>
      </dgm:t>
    </dgm:pt>
    <dgm:pt modelId="{F0304C87-365F-47FB-9C9D-E527DB3A31DB}" type="sibTrans" cxnId="{100831AC-55C6-4C3F-A13D-57B7082D4586}">
      <dgm:prSet/>
      <dgm:spPr/>
      <dgm:t>
        <a:bodyPr/>
        <a:lstStyle/>
        <a:p>
          <a:endParaRPr lang="fr-FR"/>
        </a:p>
      </dgm:t>
    </dgm:pt>
    <dgm:pt modelId="{0E13B9AB-804A-46D6-86C2-EBB32AE9B91E}">
      <dgm:prSet phldrT="[Texte]"/>
      <dgm:spPr/>
      <dgm:t>
        <a:bodyPr/>
        <a:lstStyle/>
        <a:p>
          <a:r>
            <a:rPr lang="fr-CA" b="0" dirty="0" err="1" smtClean="0"/>
            <a:t>Wound</a:t>
          </a:r>
          <a:r>
            <a:rPr lang="fr-CA" b="0" dirty="0" smtClean="0"/>
            <a:t> </a:t>
          </a:r>
          <a:r>
            <a:rPr lang="fr-CA" b="0" dirty="0" err="1" smtClean="0"/>
            <a:t>healing</a:t>
          </a:r>
          <a:endParaRPr lang="fr-FR" b="0" dirty="0"/>
        </a:p>
      </dgm:t>
    </dgm:pt>
    <dgm:pt modelId="{31CFE0C4-6C13-4C6E-9DFB-434563866E10}" type="parTrans" cxnId="{B6B0FF63-1892-4023-BDD6-8BB29B2B40F3}">
      <dgm:prSet/>
      <dgm:spPr/>
      <dgm:t>
        <a:bodyPr/>
        <a:lstStyle/>
        <a:p>
          <a:endParaRPr lang="fr-FR"/>
        </a:p>
      </dgm:t>
    </dgm:pt>
    <dgm:pt modelId="{9D9FEF2B-5B75-4972-95FD-DD325105FFFC}" type="sibTrans" cxnId="{B6B0FF63-1892-4023-BDD6-8BB29B2B40F3}">
      <dgm:prSet/>
      <dgm:spPr/>
      <dgm:t>
        <a:bodyPr/>
        <a:lstStyle/>
        <a:p>
          <a:endParaRPr lang="fr-FR"/>
        </a:p>
      </dgm:t>
    </dgm:pt>
    <dgm:pt modelId="{F541A0C3-BD78-43EB-9B5B-EF6DF97E6F81}">
      <dgm:prSet phldrT="[Texte]" custT="1"/>
      <dgm:spPr/>
      <dgm:t>
        <a:bodyPr/>
        <a:lstStyle/>
        <a:p>
          <a:r>
            <a:rPr lang="fr-CA" sz="1800" b="0" smtClean="0"/>
            <a:t>Energy</a:t>
          </a:r>
        </a:p>
        <a:p>
          <a:r>
            <a:rPr lang="fr-CA" sz="1800" b="0" smtClean="0"/>
            <a:t>&amp; </a:t>
          </a:r>
        </a:p>
        <a:p>
          <a:r>
            <a:rPr lang="fr-CA" sz="1800" b="0" smtClean="0"/>
            <a:t>Cardio health</a:t>
          </a:r>
          <a:endParaRPr lang="fr-FR" sz="1800" b="0" dirty="0"/>
        </a:p>
      </dgm:t>
    </dgm:pt>
    <dgm:pt modelId="{9F40C647-631C-488C-859C-594ADB15F450}" type="parTrans" cxnId="{9EBAF8D7-5555-4DDA-9E10-8F2280241F42}">
      <dgm:prSet/>
      <dgm:spPr/>
      <dgm:t>
        <a:bodyPr/>
        <a:lstStyle/>
        <a:p>
          <a:endParaRPr lang="fr-FR"/>
        </a:p>
      </dgm:t>
    </dgm:pt>
    <dgm:pt modelId="{301DA639-39C6-4AF3-BDB1-F305482C6EEB}" type="sibTrans" cxnId="{9EBAF8D7-5555-4DDA-9E10-8F2280241F42}">
      <dgm:prSet/>
      <dgm:spPr/>
      <dgm:t>
        <a:bodyPr/>
        <a:lstStyle/>
        <a:p>
          <a:endParaRPr lang="fr-FR"/>
        </a:p>
      </dgm:t>
    </dgm:pt>
    <dgm:pt modelId="{4619E3AD-5114-4E23-A731-F69C49ADC972}">
      <dgm:prSet phldrT="[Texte]" custT="1"/>
      <dgm:spPr/>
      <dgm:t>
        <a:bodyPr/>
        <a:lstStyle/>
        <a:p>
          <a:r>
            <a:rPr lang="fr-CA" sz="1900" b="0" smtClean="0"/>
            <a:t>Physical fitness</a:t>
          </a:r>
          <a:endParaRPr lang="fr-FR" sz="1900" b="0" dirty="0"/>
        </a:p>
      </dgm:t>
    </dgm:pt>
    <dgm:pt modelId="{3825A657-C4AA-4763-A443-EB8F50836AEE}" type="parTrans" cxnId="{B1B67DBB-6E06-4325-9AEF-FAA8F1591BD7}">
      <dgm:prSet/>
      <dgm:spPr/>
      <dgm:t>
        <a:bodyPr/>
        <a:lstStyle/>
        <a:p>
          <a:endParaRPr lang="fr-FR"/>
        </a:p>
      </dgm:t>
    </dgm:pt>
    <dgm:pt modelId="{2AFAEC4B-2FCB-4A0D-BBDD-4D763EDC7C69}" type="sibTrans" cxnId="{B1B67DBB-6E06-4325-9AEF-FAA8F1591BD7}">
      <dgm:prSet/>
      <dgm:spPr/>
      <dgm:t>
        <a:bodyPr/>
        <a:lstStyle/>
        <a:p>
          <a:endParaRPr lang="fr-FR"/>
        </a:p>
      </dgm:t>
    </dgm:pt>
    <dgm:pt modelId="{59D5C725-5401-4E1D-A41F-4089F0C80461}">
      <dgm:prSet phldrT="[Texte]" custT="1"/>
      <dgm:spPr/>
      <dgm:t>
        <a:bodyPr/>
        <a:lstStyle/>
        <a:p>
          <a:r>
            <a:rPr lang="fr-CA" sz="2000" b="0" smtClean="0"/>
            <a:t>Graceful Aging</a:t>
          </a:r>
          <a:endParaRPr lang="fr-FR" sz="2000" b="0" dirty="0"/>
        </a:p>
      </dgm:t>
    </dgm:pt>
    <dgm:pt modelId="{29AF4503-9BFB-4BC0-BFA3-93AB4A5B68AA}" type="parTrans" cxnId="{C9175C49-7CBC-4CD0-8EA7-B922357E9F89}">
      <dgm:prSet/>
      <dgm:spPr/>
      <dgm:t>
        <a:bodyPr/>
        <a:lstStyle/>
        <a:p>
          <a:endParaRPr lang="fr-FR"/>
        </a:p>
      </dgm:t>
    </dgm:pt>
    <dgm:pt modelId="{D26F3223-0E15-4FE9-AE8D-1DC585B6B504}" type="sibTrans" cxnId="{C9175C49-7CBC-4CD0-8EA7-B922357E9F89}">
      <dgm:prSet/>
      <dgm:spPr/>
      <dgm:t>
        <a:bodyPr/>
        <a:lstStyle/>
        <a:p>
          <a:endParaRPr lang="fr-FR"/>
        </a:p>
      </dgm:t>
    </dgm:pt>
    <dgm:pt modelId="{7A59F040-3B4B-4D19-AF80-0F422D81CC86}" type="pres">
      <dgm:prSet presAssocID="{104E705F-A67F-40DB-AED4-8254FFD8CD7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D446125-9A16-47D6-86B1-473E31D53574}" type="pres">
      <dgm:prSet presAssocID="{E1F9D2F7-600E-4D89-BC52-553F7FAA026E}" presName="centerShape" presStyleLbl="node0" presStyleIdx="0" presStyleCnt="1"/>
      <dgm:spPr/>
      <dgm:t>
        <a:bodyPr/>
        <a:lstStyle/>
        <a:p>
          <a:endParaRPr lang="fr-FR"/>
        </a:p>
      </dgm:t>
    </dgm:pt>
    <dgm:pt modelId="{744027F3-E98B-4FAA-842E-8E321F116CD7}" type="pres">
      <dgm:prSet presAssocID="{7AFAD80A-2914-4DAB-A09C-C9FDB2D68F4C}" presName="node" presStyleLbl="node1" presStyleIdx="0" presStyleCnt="6" custScaleX="129381" custScaleY="12499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534D31-CCFB-4496-AB54-2AED56E18BD0}" type="pres">
      <dgm:prSet presAssocID="{7AFAD80A-2914-4DAB-A09C-C9FDB2D68F4C}" presName="dummy" presStyleCnt="0"/>
      <dgm:spPr/>
      <dgm:t>
        <a:bodyPr/>
        <a:lstStyle/>
        <a:p>
          <a:endParaRPr lang="fr-CA"/>
        </a:p>
      </dgm:t>
    </dgm:pt>
    <dgm:pt modelId="{AAD50B0E-5425-474A-943E-728D12FFFBE1}" type="pres">
      <dgm:prSet presAssocID="{1C948B5B-AAFC-487E-8090-58BA0A2EA1D6}" presName="sibTrans" presStyleLbl="sibTrans2D1" presStyleIdx="0" presStyleCnt="6"/>
      <dgm:spPr/>
      <dgm:t>
        <a:bodyPr/>
        <a:lstStyle/>
        <a:p>
          <a:endParaRPr lang="fr-FR"/>
        </a:p>
      </dgm:t>
    </dgm:pt>
    <dgm:pt modelId="{63337E5E-38B0-49CF-B37B-587A037CC7FF}" type="pres">
      <dgm:prSet presAssocID="{45A454AC-C45F-4DF4-819D-2855100800A3}" presName="node" presStyleLbl="node1" presStyleIdx="1" presStyleCnt="6" custScaleX="111185" custScaleY="10788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B41190-FDD2-4B84-8B80-05968F62E90B}" type="pres">
      <dgm:prSet presAssocID="{45A454AC-C45F-4DF4-819D-2855100800A3}" presName="dummy" presStyleCnt="0"/>
      <dgm:spPr/>
      <dgm:t>
        <a:bodyPr/>
        <a:lstStyle/>
        <a:p>
          <a:endParaRPr lang="fr-CA"/>
        </a:p>
      </dgm:t>
    </dgm:pt>
    <dgm:pt modelId="{401016D2-4A50-434C-82EB-6A0DE7054F39}" type="pres">
      <dgm:prSet presAssocID="{F0304C87-365F-47FB-9C9D-E527DB3A31DB}" presName="sibTrans" presStyleLbl="sibTrans2D1" presStyleIdx="1" presStyleCnt="6"/>
      <dgm:spPr/>
      <dgm:t>
        <a:bodyPr/>
        <a:lstStyle/>
        <a:p>
          <a:endParaRPr lang="fr-FR"/>
        </a:p>
      </dgm:t>
    </dgm:pt>
    <dgm:pt modelId="{641DBAE0-AA28-4387-B56D-3FA42D326B48}" type="pres">
      <dgm:prSet presAssocID="{0E13B9AB-804A-46D6-86C2-EBB32AE9B91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07B71D5-2738-4D3C-809F-B8E1ACE5D63D}" type="pres">
      <dgm:prSet presAssocID="{0E13B9AB-804A-46D6-86C2-EBB32AE9B91E}" presName="dummy" presStyleCnt="0"/>
      <dgm:spPr/>
      <dgm:t>
        <a:bodyPr/>
        <a:lstStyle/>
        <a:p>
          <a:endParaRPr lang="fr-CA"/>
        </a:p>
      </dgm:t>
    </dgm:pt>
    <dgm:pt modelId="{56608080-8AB8-4EF6-A8C7-E0E978259EDD}" type="pres">
      <dgm:prSet presAssocID="{9D9FEF2B-5B75-4972-95FD-DD325105FFFC}" presName="sibTrans" presStyleLbl="sibTrans2D1" presStyleIdx="2" presStyleCnt="6"/>
      <dgm:spPr/>
      <dgm:t>
        <a:bodyPr/>
        <a:lstStyle/>
        <a:p>
          <a:endParaRPr lang="fr-FR"/>
        </a:p>
      </dgm:t>
    </dgm:pt>
    <dgm:pt modelId="{C55A0523-2324-46FA-AAEF-43A7C06E9BF8}" type="pres">
      <dgm:prSet presAssocID="{F541A0C3-BD78-43EB-9B5B-EF6DF97E6F8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695102-2D47-4A6C-B090-44F1301F4283}" type="pres">
      <dgm:prSet presAssocID="{F541A0C3-BD78-43EB-9B5B-EF6DF97E6F81}" presName="dummy" presStyleCnt="0"/>
      <dgm:spPr/>
      <dgm:t>
        <a:bodyPr/>
        <a:lstStyle/>
        <a:p>
          <a:endParaRPr lang="fr-CA"/>
        </a:p>
      </dgm:t>
    </dgm:pt>
    <dgm:pt modelId="{1CE6C26F-7E26-4C9C-BAB4-C5EEAAC38D84}" type="pres">
      <dgm:prSet presAssocID="{301DA639-39C6-4AF3-BDB1-F305482C6EEB}" presName="sibTrans" presStyleLbl="sibTrans2D1" presStyleIdx="3" presStyleCnt="6"/>
      <dgm:spPr/>
      <dgm:t>
        <a:bodyPr/>
        <a:lstStyle/>
        <a:p>
          <a:endParaRPr lang="fr-FR"/>
        </a:p>
      </dgm:t>
    </dgm:pt>
    <dgm:pt modelId="{EA6A4193-8E08-48DD-827F-A36CD73919A2}" type="pres">
      <dgm:prSet presAssocID="{59D5C725-5401-4E1D-A41F-4089F0C80461}" presName="node" presStyleLbl="node1" presStyleIdx="4" presStyleCnt="6" custScaleX="115592" custScaleY="1112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4ED3E6-2259-4509-98EA-4CF5981CB428}" type="pres">
      <dgm:prSet presAssocID="{59D5C725-5401-4E1D-A41F-4089F0C80461}" presName="dummy" presStyleCnt="0"/>
      <dgm:spPr/>
      <dgm:t>
        <a:bodyPr/>
        <a:lstStyle/>
        <a:p>
          <a:endParaRPr lang="fr-CA"/>
        </a:p>
      </dgm:t>
    </dgm:pt>
    <dgm:pt modelId="{00881069-7D74-4347-AA60-2127240926C2}" type="pres">
      <dgm:prSet presAssocID="{D26F3223-0E15-4FE9-AE8D-1DC585B6B504}" presName="sibTrans" presStyleLbl="sibTrans2D1" presStyleIdx="4" presStyleCnt="6"/>
      <dgm:spPr/>
      <dgm:t>
        <a:bodyPr/>
        <a:lstStyle/>
        <a:p>
          <a:endParaRPr lang="fr-FR"/>
        </a:p>
      </dgm:t>
    </dgm:pt>
    <dgm:pt modelId="{DD2A8FFF-4A23-4D21-AB63-66DD6A94E835}" type="pres">
      <dgm:prSet presAssocID="{4619E3AD-5114-4E23-A731-F69C49ADC97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89012E-73CC-467C-B650-C3C4187E26E4}" type="pres">
      <dgm:prSet presAssocID="{4619E3AD-5114-4E23-A731-F69C49ADC972}" presName="dummy" presStyleCnt="0"/>
      <dgm:spPr/>
      <dgm:t>
        <a:bodyPr/>
        <a:lstStyle/>
        <a:p>
          <a:endParaRPr lang="fr-CA"/>
        </a:p>
      </dgm:t>
    </dgm:pt>
    <dgm:pt modelId="{C251DF4E-4935-4A14-BB78-A50F31579D4A}" type="pres">
      <dgm:prSet presAssocID="{2AFAEC4B-2FCB-4A0D-BBDD-4D763EDC7C69}" presName="sibTrans" presStyleLbl="sibTrans2D1" presStyleIdx="5" presStyleCnt="6"/>
      <dgm:spPr/>
      <dgm:t>
        <a:bodyPr/>
        <a:lstStyle/>
        <a:p>
          <a:endParaRPr lang="fr-FR"/>
        </a:p>
      </dgm:t>
    </dgm:pt>
  </dgm:ptLst>
  <dgm:cxnLst>
    <dgm:cxn modelId="{71A2743B-5122-4781-AC92-AD30BB4A028F}" type="presOf" srcId="{0E13B9AB-804A-46D6-86C2-EBB32AE9B91E}" destId="{641DBAE0-AA28-4387-B56D-3FA42D326B48}" srcOrd="0" destOrd="0" presId="urn:microsoft.com/office/officeart/2005/8/layout/radial6"/>
    <dgm:cxn modelId="{04D67B45-FA8A-480D-B1F4-FB538282D139}" type="presOf" srcId="{104E705F-A67F-40DB-AED4-8254FFD8CD7C}" destId="{7A59F040-3B4B-4D19-AF80-0F422D81CC86}" srcOrd="0" destOrd="0" presId="urn:microsoft.com/office/officeart/2005/8/layout/radial6"/>
    <dgm:cxn modelId="{C56498EB-3F34-4F19-A6DF-2D6FD188C43C}" type="presOf" srcId="{F541A0C3-BD78-43EB-9B5B-EF6DF97E6F81}" destId="{C55A0523-2324-46FA-AAEF-43A7C06E9BF8}" srcOrd="0" destOrd="0" presId="urn:microsoft.com/office/officeart/2005/8/layout/radial6"/>
    <dgm:cxn modelId="{61F6958A-CA86-4673-936F-530EEC3CE6A4}" srcId="{E1F9D2F7-600E-4D89-BC52-553F7FAA026E}" destId="{7AFAD80A-2914-4DAB-A09C-C9FDB2D68F4C}" srcOrd="0" destOrd="0" parTransId="{CA22CDCE-8950-4636-8C9D-04021B1B3661}" sibTransId="{1C948B5B-AAFC-487E-8090-58BA0A2EA1D6}"/>
    <dgm:cxn modelId="{C9175C49-7CBC-4CD0-8EA7-B922357E9F89}" srcId="{E1F9D2F7-600E-4D89-BC52-553F7FAA026E}" destId="{59D5C725-5401-4E1D-A41F-4089F0C80461}" srcOrd="4" destOrd="0" parTransId="{29AF4503-9BFB-4BC0-BFA3-93AB4A5B68AA}" sibTransId="{D26F3223-0E15-4FE9-AE8D-1DC585B6B504}"/>
    <dgm:cxn modelId="{5703781D-3E11-4B91-AA45-098BFB5DD607}" type="presOf" srcId="{1C948B5B-AAFC-487E-8090-58BA0A2EA1D6}" destId="{AAD50B0E-5425-474A-943E-728D12FFFBE1}" srcOrd="0" destOrd="0" presId="urn:microsoft.com/office/officeart/2005/8/layout/radial6"/>
    <dgm:cxn modelId="{A1DD7357-A7D3-499D-8E45-0F3BDF5CA19C}" type="presOf" srcId="{301DA639-39C6-4AF3-BDB1-F305482C6EEB}" destId="{1CE6C26F-7E26-4C9C-BAB4-C5EEAAC38D84}" srcOrd="0" destOrd="0" presId="urn:microsoft.com/office/officeart/2005/8/layout/radial6"/>
    <dgm:cxn modelId="{EE9C03E0-FBB9-4A54-A777-FAFDDD8C2785}" srcId="{104E705F-A67F-40DB-AED4-8254FFD8CD7C}" destId="{E1F9D2F7-600E-4D89-BC52-553F7FAA026E}" srcOrd="0" destOrd="0" parTransId="{4269B06C-CEB3-444B-998E-DB268144A370}" sibTransId="{8EFAB825-E844-43AC-BC4E-B3F9B0169622}"/>
    <dgm:cxn modelId="{2DDAAE42-FC27-4758-ACDF-65F3E155B0FE}" type="presOf" srcId="{9D9FEF2B-5B75-4972-95FD-DD325105FFFC}" destId="{56608080-8AB8-4EF6-A8C7-E0E978259EDD}" srcOrd="0" destOrd="0" presId="urn:microsoft.com/office/officeart/2005/8/layout/radial6"/>
    <dgm:cxn modelId="{9EBAF8D7-5555-4DDA-9E10-8F2280241F42}" srcId="{E1F9D2F7-600E-4D89-BC52-553F7FAA026E}" destId="{F541A0C3-BD78-43EB-9B5B-EF6DF97E6F81}" srcOrd="3" destOrd="0" parTransId="{9F40C647-631C-488C-859C-594ADB15F450}" sibTransId="{301DA639-39C6-4AF3-BDB1-F305482C6EEB}"/>
    <dgm:cxn modelId="{F7C866C1-58DE-4C0A-842D-0A746754F81E}" type="presOf" srcId="{D26F3223-0E15-4FE9-AE8D-1DC585B6B504}" destId="{00881069-7D74-4347-AA60-2127240926C2}" srcOrd="0" destOrd="0" presId="urn:microsoft.com/office/officeart/2005/8/layout/radial6"/>
    <dgm:cxn modelId="{100831AC-55C6-4C3F-A13D-57B7082D4586}" srcId="{E1F9D2F7-600E-4D89-BC52-553F7FAA026E}" destId="{45A454AC-C45F-4DF4-819D-2855100800A3}" srcOrd="1" destOrd="0" parTransId="{741DD54A-84D3-494A-B8A7-78A1612641A1}" sibTransId="{F0304C87-365F-47FB-9C9D-E527DB3A31DB}"/>
    <dgm:cxn modelId="{4C6DC16B-88AF-4867-9532-5AC1469C1AA9}" type="presOf" srcId="{E1F9D2F7-600E-4D89-BC52-553F7FAA026E}" destId="{9D446125-9A16-47D6-86B1-473E31D53574}" srcOrd="0" destOrd="0" presId="urn:microsoft.com/office/officeart/2005/8/layout/radial6"/>
    <dgm:cxn modelId="{B1B67DBB-6E06-4325-9AEF-FAA8F1591BD7}" srcId="{E1F9D2F7-600E-4D89-BC52-553F7FAA026E}" destId="{4619E3AD-5114-4E23-A731-F69C49ADC972}" srcOrd="5" destOrd="0" parTransId="{3825A657-C4AA-4763-A443-EB8F50836AEE}" sibTransId="{2AFAEC4B-2FCB-4A0D-BBDD-4D763EDC7C69}"/>
    <dgm:cxn modelId="{58A09F40-F367-4101-B68A-5D31ED0FFB47}" type="presOf" srcId="{4619E3AD-5114-4E23-A731-F69C49ADC972}" destId="{DD2A8FFF-4A23-4D21-AB63-66DD6A94E835}" srcOrd="0" destOrd="0" presId="urn:microsoft.com/office/officeart/2005/8/layout/radial6"/>
    <dgm:cxn modelId="{0C0A4431-A7ED-44B2-8DEF-292D58193704}" type="presOf" srcId="{7AFAD80A-2914-4DAB-A09C-C9FDB2D68F4C}" destId="{744027F3-E98B-4FAA-842E-8E321F116CD7}" srcOrd="0" destOrd="0" presId="urn:microsoft.com/office/officeart/2005/8/layout/radial6"/>
    <dgm:cxn modelId="{AB129DB2-C099-4188-8E2C-F6F94B57FDF6}" type="presOf" srcId="{F0304C87-365F-47FB-9C9D-E527DB3A31DB}" destId="{401016D2-4A50-434C-82EB-6A0DE7054F39}" srcOrd="0" destOrd="0" presId="urn:microsoft.com/office/officeart/2005/8/layout/radial6"/>
    <dgm:cxn modelId="{43601287-25A0-49CC-BCD9-B2B3484A19FC}" type="presOf" srcId="{59D5C725-5401-4E1D-A41F-4089F0C80461}" destId="{EA6A4193-8E08-48DD-827F-A36CD73919A2}" srcOrd="0" destOrd="0" presId="urn:microsoft.com/office/officeart/2005/8/layout/radial6"/>
    <dgm:cxn modelId="{92E971C6-6CB0-4166-97D6-8F5C7ED951F6}" type="presOf" srcId="{2AFAEC4B-2FCB-4A0D-BBDD-4D763EDC7C69}" destId="{C251DF4E-4935-4A14-BB78-A50F31579D4A}" srcOrd="0" destOrd="0" presId="urn:microsoft.com/office/officeart/2005/8/layout/radial6"/>
    <dgm:cxn modelId="{B6B0FF63-1892-4023-BDD6-8BB29B2B40F3}" srcId="{E1F9D2F7-600E-4D89-BC52-553F7FAA026E}" destId="{0E13B9AB-804A-46D6-86C2-EBB32AE9B91E}" srcOrd="2" destOrd="0" parTransId="{31CFE0C4-6C13-4C6E-9DFB-434563866E10}" sibTransId="{9D9FEF2B-5B75-4972-95FD-DD325105FFFC}"/>
    <dgm:cxn modelId="{76DCB7D6-6E13-4219-9795-A1AE9932E6D5}" type="presOf" srcId="{45A454AC-C45F-4DF4-819D-2855100800A3}" destId="{63337E5E-38B0-49CF-B37B-587A037CC7FF}" srcOrd="0" destOrd="0" presId="urn:microsoft.com/office/officeart/2005/8/layout/radial6"/>
    <dgm:cxn modelId="{CE121EC8-FAA9-429E-96A6-2B00EE185731}" type="presParOf" srcId="{7A59F040-3B4B-4D19-AF80-0F422D81CC86}" destId="{9D446125-9A16-47D6-86B1-473E31D53574}" srcOrd="0" destOrd="0" presId="urn:microsoft.com/office/officeart/2005/8/layout/radial6"/>
    <dgm:cxn modelId="{928F5791-BEB5-450C-B899-CB44CF6FD630}" type="presParOf" srcId="{7A59F040-3B4B-4D19-AF80-0F422D81CC86}" destId="{744027F3-E98B-4FAA-842E-8E321F116CD7}" srcOrd="1" destOrd="0" presId="urn:microsoft.com/office/officeart/2005/8/layout/radial6"/>
    <dgm:cxn modelId="{AD67AAB5-CD35-4774-AF1B-3CEB9E1C7B5F}" type="presParOf" srcId="{7A59F040-3B4B-4D19-AF80-0F422D81CC86}" destId="{9C534D31-CCFB-4496-AB54-2AED56E18BD0}" srcOrd="2" destOrd="0" presId="urn:microsoft.com/office/officeart/2005/8/layout/radial6"/>
    <dgm:cxn modelId="{5682A664-EB78-4489-9F29-3241C02D0827}" type="presParOf" srcId="{7A59F040-3B4B-4D19-AF80-0F422D81CC86}" destId="{AAD50B0E-5425-474A-943E-728D12FFFBE1}" srcOrd="3" destOrd="0" presId="urn:microsoft.com/office/officeart/2005/8/layout/radial6"/>
    <dgm:cxn modelId="{87FB2626-F5BA-4D27-886D-335BD1109DA0}" type="presParOf" srcId="{7A59F040-3B4B-4D19-AF80-0F422D81CC86}" destId="{63337E5E-38B0-49CF-B37B-587A037CC7FF}" srcOrd="4" destOrd="0" presId="urn:microsoft.com/office/officeart/2005/8/layout/radial6"/>
    <dgm:cxn modelId="{E2ED49AB-51A7-4A63-B332-097E957BC19D}" type="presParOf" srcId="{7A59F040-3B4B-4D19-AF80-0F422D81CC86}" destId="{EFB41190-FDD2-4B84-8B80-05968F62E90B}" srcOrd="5" destOrd="0" presId="urn:microsoft.com/office/officeart/2005/8/layout/radial6"/>
    <dgm:cxn modelId="{41299167-5834-4604-BAB7-DBF7F290C422}" type="presParOf" srcId="{7A59F040-3B4B-4D19-AF80-0F422D81CC86}" destId="{401016D2-4A50-434C-82EB-6A0DE7054F39}" srcOrd="6" destOrd="0" presId="urn:microsoft.com/office/officeart/2005/8/layout/radial6"/>
    <dgm:cxn modelId="{B6A7B8F0-6E83-46F7-97A9-092CCB04B1ED}" type="presParOf" srcId="{7A59F040-3B4B-4D19-AF80-0F422D81CC86}" destId="{641DBAE0-AA28-4387-B56D-3FA42D326B48}" srcOrd="7" destOrd="0" presId="urn:microsoft.com/office/officeart/2005/8/layout/radial6"/>
    <dgm:cxn modelId="{3C32E47D-F5F2-45B1-AB56-4144C4D42BB0}" type="presParOf" srcId="{7A59F040-3B4B-4D19-AF80-0F422D81CC86}" destId="{507B71D5-2738-4D3C-809F-B8E1ACE5D63D}" srcOrd="8" destOrd="0" presId="urn:microsoft.com/office/officeart/2005/8/layout/radial6"/>
    <dgm:cxn modelId="{13964A3A-96A3-44C0-9E21-3B632EEE1A01}" type="presParOf" srcId="{7A59F040-3B4B-4D19-AF80-0F422D81CC86}" destId="{56608080-8AB8-4EF6-A8C7-E0E978259EDD}" srcOrd="9" destOrd="0" presId="urn:microsoft.com/office/officeart/2005/8/layout/radial6"/>
    <dgm:cxn modelId="{3A5D850E-0909-4D6D-B46A-DD13380BEB28}" type="presParOf" srcId="{7A59F040-3B4B-4D19-AF80-0F422D81CC86}" destId="{C55A0523-2324-46FA-AAEF-43A7C06E9BF8}" srcOrd="10" destOrd="0" presId="urn:microsoft.com/office/officeart/2005/8/layout/radial6"/>
    <dgm:cxn modelId="{4ECD6FA9-5E89-443D-9F97-F8039AFA66F5}" type="presParOf" srcId="{7A59F040-3B4B-4D19-AF80-0F422D81CC86}" destId="{A4695102-2D47-4A6C-B090-44F1301F4283}" srcOrd="11" destOrd="0" presId="urn:microsoft.com/office/officeart/2005/8/layout/radial6"/>
    <dgm:cxn modelId="{58BA436D-B47F-4152-B9F1-02C2C696E38C}" type="presParOf" srcId="{7A59F040-3B4B-4D19-AF80-0F422D81CC86}" destId="{1CE6C26F-7E26-4C9C-BAB4-C5EEAAC38D84}" srcOrd="12" destOrd="0" presId="urn:microsoft.com/office/officeart/2005/8/layout/radial6"/>
    <dgm:cxn modelId="{87261F94-42A1-4A10-8A1F-07965E2CBAD3}" type="presParOf" srcId="{7A59F040-3B4B-4D19-AF80-0F422D81CC86}" destId="{EA6A4193-8E08-48DD-827F-A36CD73919A2}" srcOrd="13" destOrd="0" presId="urn:microsoft.com/office/officeart/2005/8/layout/radial6"/>
    <dgm:cxn modelId="{2420687C-50B1-4297-9780-0BBF33090DDA}" type="presParOf" srcId="{7A59F040-3B4B-4D19-AF80-0F422D81CC86}" destId="{0C4ED3E6-2259-4509-98EA-4CF5981CB428}" srcOrd="14" destOrd="0" presId="urn:microsoft.com/office/officeart/2005/8/layout/radial6"/>
    <dgm:cxn modelId="{C30751E2-5AC5-44AF-A099-FF76C6D58E64}" type="presParOf" srcId="{7A59F040-3B4B-4D19-AF80-0F422D81CC86}" destId="{00881069-7D74-4347-AA60-2127240926C2}" srcOrd="15" destOrd="0" presId="urn:microsoft.com/office/officeart/2005/8/layout/radial6"/>
    <dgm:cxn modelId="{4532F364-BE1A-42D6-8793-FD55978EB321}" type="presParOf" srcId="{7A59F040-3B4B-4D19-AF80-0F422D81CC86}" destId="{DD2A8FFF-4A23-4D21-AB63-66DD6A94E835}" srcOrd="16" destOrd="0" presId="urn:microsoft.com/office/officeart/2005/8/layout/radial6"/>
    <dgm:cxn modelId="{27D2D324-60FD-45CA-87C2-E4416FC33BCD}" type="presParOf" srcId="{7A59F040-3B4B-4D19-AF80-0F422D81CC86}" destId="{CC89012E-73CC-467C-B650-C3C4187E26E4}" srcOrd="17" destOrd="0" presId="urn:microsoft.com/office/officeart/2005/8/layout/radial6"/>
    <dgm:cxn modelId="{BC242775-8C57-4066-92EC-B1CBD5D86E04}" type="presParOf" srcId="{7A59F040-3B4B-4D19-AF80-0F422D81CC86}" destId="{C251DF4E-4935-4A14-BB78-A50F31579D4A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CC002D9-E264-4040-864B-6C7935778436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AA452C89-9A81-47B1-BC40-D306B7C084D9}">
      <dgm:prSet phldrT="[Texte]"/>
      <dgm:spPr>
        <a:solidFill>
          <a:srgbClr val="7CBF33"/>
        </a:solidFill>
      </dgm:spPr>
      <dgm:t>
        <a:bodyPr/>
        <a:lstStyle/>
        <a:p>
          <a:pPr algn="ctr"/>
          <a:r>
            <a:rPr lang="fr-FR" dirty="0" err="1" smtClean="0">
              <a:latin typeface="Calibri"/>
            </a:rPr>
            <a:t>Removes</a:t>
          </a:r>
          <a:r>
            <a:rPr lang="fr-FR" dirty="0" smtClean="0">
              <a:latin typeface="Calibri"/>
            </a:rPr>
            <a:t> inflammation</a:t>
          </a:r>
          <a:endParaRPr lang="fr-CA" b="0" i="0" dirty="0">
            <a:solidFill>
              <a:schemeClr val="tx1"/>
            </a:solidFill>
            <a:effectLst/>
            <a:latin typeface="Abadi MT Condensed Extra Bold"/>
          </a:endParaRPr>
        </a:p>
      </dgm:t>
    </dgm:pt>
    <dgm:pt modelId="{DB3D4F55-137B-49CC-B146-0BADB457B0CB}" type="sibTrans" cxnId="{D1673837-D471-4CDD-AE76-F49740958FEB}">
      <dgm:prSet/>
      <dgm:spPr/>
      <dgm:t>
        <a:bodyPr/>
        <a:lstStyle/>
        <a:p>
          <a:endParaRPr lang="fr-CA"/>
        </a:p>
      </dgm:t>
    </dgm:pt>
    <dgm:pt modelId="{DD61C922-2B6D-4B44-8036-4D7AE072DFCA}" type="parTrans" cxnId="{D1673837-D471-4CDD-AE76-F49740958FEB}">
      <dgm:prSet/>
      <dgm:spPr/>
      <dgm:t>
        <a:bodyPr/>
        <a:lstStyle/>
        <a:p>
          <a:endParaRPr lang="fr-CA"/>
        </a:p>
      </dgm:t>
    </dgm:pt>
    <dgm:pt modelId="{C88AE543-F26D-4648-9664-D256114B8830}">
      <dgm:prSet phldrT="[Texte]"/>
      <dgm:spPr>
        <a:solidFill>
          <a:srgbClr val="7CBF33"/>
        </a:solidFill>
      </dgm:spPr>
      <dgm:t>
        <a:bodyPr/>
        <a:lstStyle/>
        <a:p>
          <a:pPr algn="ctr"/>
          <a:r>
            <a:rPr lang="fr-CA" b="1" dirty="0" smtClean="0">
              <a:solidFill>
                <a:schemeClr val="tx1"/>
              </a:solidFill>
              <a:effectLst/>
              <a:latin typeface="Arial" pitchFamily="-65" charset="0"/>
            </a:rPr>
            <a:t> </a:t>
          </a:r>
          <a:r>
            <a:rPr lang="fr-FR" dirty="0" smtClean="0">
              <a:latin typeface="Calibri"/>
            </a:rPr>
            <a:t>For </a:t>
          </a:r>
          <a:r>
            <a:rPr lang="fr-FR" dirty="0" err="1" smtClean="0">
              <a:latin typeface="Calibri"/>
            </a:rPr>
            <a:t>immediate</a:t>
          </a:r>
          <a:r>
            <a:rPr lang="fr-FR" dirty="0" smtClean="0">
              <a:latin typeface="Calibri"/>
            </a:rPr>
            <a:t> relief of </a:t>
          </a:r>
          <a:r>
            <a:rPr lang="fr-FR" dirty="0" err="1" smtClean="0">
              <a:latin typeface="Calibri"/>
            </a:rPr>
            <a:t>muscular</a:t>
          </a:r>
          <a:r>
            <a:rPr lang="fr-FR" dirty="0" smtClean="0">
              <a:latin typeface="Calibri"/>
            </a:rPr>
            <a:t> and joint pain</a:t>
          </a:r>
          <a:endParaRPr lang="fr-CA" b="1" dirty="0">
            <a:solidFill>
              <a:schemeClr val="tx1"/>
            </a:solidFill>
            <a:effectLst/>
            <a:latin typeface="Abadi MT Condensed Extra Bold"/>
          </a:endParaRPr>
        </a:p>
      </dgm:t>
    </dgm:pt>
    <dgm:pt modelId="{84E86EEB-8D8D-4E43-8930-E48E66829AEC}" type="sibTrans" cxnId="{8C86CF05-DE01-4CD4-A10B-DCB25773B772}">
      <dgm:prSet/>
      <dgm:spPr/>
      <dgm:t>
        <a:bodyPr/>
        <a:lstStyle/>
        <a:p>
          <a:endParaRPr lang="fr-CA"/>
        </a:p>
      </dgm:t>
    </dgm:pt>
    <dgm:pt modelId="{01180D9B-126E-44BB-BDBB-020D0A9ECAB9}" type="parTrans" cxnId="{8C86CF05-DE01-4CD4-A10B-DCB25773B772}">
      <dgm:prSet/>
      <dgm:spPr/>
      <dgm:t>
        <a:bodyPr/>
        <a:lstStyle/>
        <a:p>
          <a:endParaRPr lang="fr-CA"/>
        </a:p>
      </dgm:t>
    </dgm:pt>
    <dgm:pt modelId="{01BDCEE1-AC8A-4CD2-9C34-FE4CE6860779}">
      <dgm:prSet phldrT="[Texte]"/>
      <dgm:spPr>
        <a:solidFill>
          <a:srgbClr val="7CBF33"/>
        </a:solidFill>
      </dgm:spPr>
      <dgm:t>
        <a:bodyPr/>
        <a:lstStyle/>
        <a:p>
          <a:pPr algn="ctr"/>
          <a:r>
            <a:rPr lang="fr-FR" dirty="0" smtClean="0">
              <a:latin typeface="Calibri"/>
            </a:rPr>
            <a:t>Relaxes </a:t>
          </a:r>
          <a:r>
            <a:rPr lang="fr-FR" dirty="0" err="1" smtClean="0">
              <a:latin typeface="Calibri"/>
            </a:rPr>
            <a:t>your</a:t>
          </a:r>
          <a:r>
            <a:rPr lang="fr-FR" dirty="0" smtClean="0">
              <a:latin typeface="Calibri"/>
            </a:rPr>
            <a:t> muscles</a:t>
          </a:r>
          <a:endParaRPr lang="fr-CA" b="0" i="0" dirty="0">
            <a:solidFill>
              <a:schemeClr val="tx1"/>
            </a:solidFill>
            <a:effectLst/>
            <a:latin typeface="Abadi MT Condensed Extra Bold"/>
          </a:endParaRPr>
        </a:p>
      </dgm:t>
    </dgm:pt>
    <dgm:pt modelId="{454198E6-11C4-46A0-9EC3-F528079DF75E}" type="parTrans" cxnId="{486CE288-5979-4C18-80E5-6C25F40128E6}">
      <dgm:prSet/>
      <dgm:spPr/>
      <dgm:t>
        <a:bodyPr/>
        <a:lstStyle/>
        <a:p>
          <a:endParaRPr lang="fr-CA"/>
        </a:p>
      </dgm:t>
    </dgm:pt>
    <dgm:pt modelId="{ED7FAB88-EE6D-4C40-B2C4-F83ED392F0EB}" type="sibTrans" cxnId="{486CE288-5979-4C18-80E5-6C25F40128E6}">
      <dgm:prSet/>
      <dgm:spPr/>
      <dgm:t>
        <a:bodyPr/>
        <a:lstStyle/>
        <a:p>
          <a:endParaRPr lang="fr-CA"/>
        </a:p>
      </dgm:t>
    </dgm:pt>
    <dgm:pt modelId="{76CDC42C-5F5E-4C3A-BBB8-F6C09587EB05}" type="pres">
      <dgm:prSet presAssocID="{ECC002D9-E264-4040-864B-6C79357784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34E8ED9F-17D0-43F7-A712-E5CDCCCC9E84}" type="pres">
      <dgm:prSet presAssocID="{C88AE543-F26D-4648-9664-D256114B883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C09BB72-7860-46BF-919B-7D0BF9406A84}" type="pres">
      <dgm:prSet presAssocID="{84E86EEB-8D8D-4E43-8930-E48E66829AEC}" presName="spacer" presStyleCnt="0"/>
      <dgm:spPr/>
    </dgm:pt>
    <dgm:pt modelId="{8E48EAD8-4E03-408A-9B6C-188273AF2240}" type="pres">
      <dgm:prSet presAssocID="{AA452C89-9A81-47B1-BC40-D306B7C084D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2F83E3AF-DB4A-4E79-B164-E7C7CEDF87D3}" type="pres">
      <dgm:prSet presAssocID="{DB3D4F55-137B-49CC-B146-0BADB457B0CB}" presName="spacer" presStyleCnt="0"/>
      <dgm:spPr/>
    </dgm:pt>
    <dgm:pt modelId="{821B9683-B1B7-4926-869B-49D1EC0DDBC2}" type="pres">
      <dgm:prSet presAssocID="{01BDCEE1-AC8A-4CD2-9C34-FE4CE686077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59435153-D6E6-41F2-8A97-C3C9FC751EE2}" type="presOf" srcId="{01BDCEE1-AC8A-4CD2-9C34-FE4CE6860779}" destId="{821B9683-B1B7-4926-869B-49D1EC0DDBC2}" srcOrd="0" destOrd="0" presId="urn:microsoft.com/office/officeart/2005/8/layout/vList2"/>
    <dgm:cxn modelId="{D1673837-D471-4CDD-AE76-F49740958FEB}" srcId="{ECC002D9-E264-4040-864B-6C7935778436}" destId="{AA452C89-9A81-47B1-BC40-D306B7C084D9}" srcOrd="1" destOrd="0" parTransId="{DD61C922-2B6D-4B44-8036-4D7AE072DFCA}" sibTransId="{DB3D4F55-137B-49CC-B146-0BADB457B0CB}"/>
    <dgm:cxn modelId="{BF93B72C-2E5E-4402-B151-E609E4CF8770}" type="presOf" srcId="{AA452C89-9A81-47B1-BC40-D306B7C084D9}" destId="{8E48EAD8-4E03-408A-9B6C-188273AF2240}" srcOrd="0" destOrd="0" presId="urn:microsoft.com/office/officeart/2005/8/layout/vList2"/>
    <dgm:cxn modelId="{8C86CF05-DE01-4CD4-A10B-DCB25773B772}" srcId="{ECC002D9-E264-4040-864B-6C7935778436}" destId="{C88AE543-F26D-4648-9664-D256114B8830}" srcOrd="0" destOrd="0" parTransId="{01180D9B-126E-44BB-BDBB-020D0A9ECAB9}" sibTransId="{84E86EEB-8D8D-4E43-8930-E48E66829AEC}"/>
    <dgm:cxn modelId="{CB3C026A-8F7E-49A2-8094-4F134CDF4011}" type="presOf" srcId="{ECC002D9-E264-4040-864B-6C7935778436}" destId="{76CDC42C-5F5E-4C3A-BBB8-F6C09587EB05}" srcOrd="0" destOrd="0" presId="urn:microsoft.com/office/officeart/2005/8/layout/vList2"/>
    <dgm:cxn modelId="{6EDC7FEA-BF69-4F35-89A4-DD432A896517}" type="presOf" srcId="{C88AE543-F26D-4648-9664-D256114B8830}" destId="{34E8ED9F-17D0-43F7-A712-E5CDCCCC9E84}" srcOrd="0" destOrd="0" presId="urn:microsoft.com/office/officeart/2005/8/layout/vList2"/>
    <dgm:cxn modelId="{486CE288-5979-4C18-80E5-6C25F40128E6}" srcId="{ECC002D9-E264-4040-864B-6C7935778436}" destId="{01BDCEE1-AC8A-4CD2-9C34-FE4CE6860779}" srcOrd="2" destOrd="0" parTransId="{454198E6-11C4-46A0-9EC3-F528079DF75E}" sibTransId="{ED7FAB88-EE6D-4C40-B2C4-F83ED392F0EB}"/>
    <dgm:cxn modelId="{A7081F78-F90F-448E-A32A-03807E943728}" type="presParOf" srcId="{76CDC42C-5F5E-4C3A-BBB8-F6C09587EB05}" destId="{34E8ED9F-17D0-43F7-A712-E5CDCCCC9E84}" srcOrd="0" destOrd="0" presId="urn:microsoft.com/office/officeart/2005/8/layout/vList2"/>
    <dgm:cxn modelId="{904483E1-B1CC-4CFC-BBE4-80AC38100D15}" type="presParOf" srcId="{76CDC42C-5F5E-4C3A-BBB8-F6C09587EB05}" destId="{DC09BB72-7860-46BF-919B-7D0BF9406A84}" srcOrd="1" destOrd="0" presId="urn:microsoft.com/office/officeart/2005/8/layout/vList2"/>
    <dgm:cxn modelId="{03BBD8EC-AD56-4821-BAB7-9312F9862000}" type="presParOf" srcId="{76CDC42C-5F5E-4C3A-BBB8-F6C09587EB05}" destId="{8E48EAD8-4E03-408A-9B6C-188273AF2240}" srcOrd="2" destOrd="0" presId="urn:microsoft.com/office/officeart/2005/8/layout/vList2"/>
    <dgm:cxn modelId="{3CE4E334-2772-4E0C-8423-A2A2208F8433}" type="presParOf" srcId="{76CDC42C-5F5E-4C3A-BBB8-F6C09587EB05}" destId="{2F83E3AF-DB4A-4E79-B164-E7C7CEDF87D3}" srcOrd="3" destOrd="0" presId="urn:microsoft.com/office/officeart/2005/8/layout/vList2"/>
    <dgm:cxn modelId="{2BBA2774-F9F7-4ABD-A364-FD20C9289160}" type="presParOf" srcId="{76CDC42C-5F5E-4C3A-BBB8-F6C09587EB05}" destId="{821B9683-B1B7-4926-869B-49D1EC0DDBC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5BA82A1-1A9D-415C-AF5D-18629771CD09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F18699CF-7E8A-4E79-86B9-B92FB7891182}">
      <dgm:prSet phldrT="[Texte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fr-CA" altLang="fr-FR" sz="2000" b="1" dirty="0" smtClean="0">
              <a:solidFill>
                <a:srgbClr val="FFFFFF"/>
              </a:solidFill>
              <a:latin typeface="Calibri" panose="020F0502020204030204" pitchFamily="34" charset="0"/>
            </a:rPr>
            <a:t>Acceptables usages: </a:t>
          </a:r>
          <a:r>
            <a:rPr lang="fr-CA" altLang="fr-FR" sz="1800" b="1" dirty="0" err="1" smtClean="0">
              <a:solidFill>
                <a:srgbClr val="FFFFFF"/>
              </a:solidFill>
              <a:latin typeface="Calibri" panose="020F0502020204030204" pitchFamily="34" charset="0"/>
            </a:rPr>
            <a:t>prevent</a:t>
          </a:r>
          <a:r>
            <a:rPr lang="fr-CA" altLang="fr-FR" sz="1800" b="1" dirty="0" smtClean="0">
              <a:solidFill>
                <a:srgbClr val="FFFFFF"/>
              </a:solidFill>
              <a:latin typeface="Calibri" panose="020F0502020204030204" pitchFamily="34" charset="0"/>
            </a:rPr>
            <a:t> </a:t>
          </a:r>
          <a:r>
            <a:rPr lang="fr-CA" altLang="fr-FR" sz="1800" b="1" dirty="0" err="1" smtClean="0">
              <a:solidFill>
                <a:srgbClr val="FFFFFF"/>
              </a:solidFill>
              <a:latin typeface="Calibri" panose="020F0502020204030204" pitchFamily="34" charset="0"/>
            </a:rPr>
            <a:t>bacterial</a:t>
          </a:r>
          <a:r>
            <a:rPr lang="fr-CA" altLang="fr-FR" sz="1800" b="1" dirty="0" smtClean="0">
              <a:solidFill>
                <a:srgbClr val="FFFFFF"/>
              </a:solidFill>
              <a:latin typeface="Calibri" panose="020F0502020204030204" pitchFamily="34" charset="0"/>
            </a:rPr>
            <a:t> </a:t>
          </a:r>
          <a:r>
            <a:rPr lang="fr-CA" altLang="fr-FR" sz="1800" b="1" dirty="0" err="1" smtClean="0">
              <a:solidFill>
                <a:srgbClr val="FFFFFF"/>
              </a:solidFill>
              <a:latin typeface="Calibri" panose="020F0502020204030204" pitchFamily="34" charset="0"/>
            </a:rPr>
            <a:t>growth</a:t>
          </a:r>
          <a:r>
            <a:rPr lang="fr-CA" altLang="fr-FR" sz="1800" b="1" dirty="0" smtClean="0">
              <a:solidFill>
                <a:srgbClr val="FFFFFF"/>
              </a:solidFill>
              <a:latin typeface="Calibri" panose="020F0502020204030204" pitchFamily="34" charset="0"/>
            </a:rPr>
            <a:t> and minor infections</a:t>
          </a:r>
          <a:endParaRPr lang="fr-CA" sz="1800" b="1" dirty="0"/>
        </a:p>
      </dgm:t>
    </dgm:pt>
    <dgm:pt modelId="{46605E2D-F79B-4FDF-A517-755D77B366BC}" type="sibTrans" cxnId="{593B1537-EBB6-4255-B8AF-AD57F32E2BC3}">
      <dgm:prSet/>
      <dgm:spPr/>
      <dgm:t>
        <a:bodyPr/>
        <a:lstStyle/>
        <a:p>
          <a:endParaRPr lang="fr-CA"/>
        </a:p>
      </dgm:t>
    </dgm:pt>
    <dgm:pt modelId="{6A12CE44-94A4-4014-9E8D-1E2820C56DE0}" type="parTrans" cxnId="{593B1537-EBB6-4255-B8AF-AD57F32E2BC3}">
      <dgm:prSet/>
      <dgm:spPr/>
      <dgm:t>
        <a:bodyPr/>
        <a:lstStyle/>
        <a:p>
          <a:endParaRPr lang="fr-CA"/>
        </a:p>
      </dgm:t>
    </dgm:pt>
    <dgm:pt modelId="{3CFFFD71-57F6-4726-8F38-18CBDA62C9B3}">
      <dgm:prSet phldrT="[Texte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fr-CA" altLang="fr-FR" sz="2400" b="1" dirty="0" err="1" smtClean="0">
              <a:solidFill>
                <a:srgbClr val="FFFFFF"/>
              </a:solidFill>
              <a:latin typeface="Calibri" panose="020F0502020204030204" pitchFamily="34" charset="0"/>
            </a:rPr>
            <a:t>Actual</a:t>
          </a:r>
          <a:r>
            <a:rPr lang="fr-CA" altLang="fr-FR" sz="2400" b="1" dirty="0" smtClean="0">
              <a:solidFill>
                <a:srgbClr val="FFFFFF"/>
              </a:solidFill>
              <a:latin typeface="Calibri" panose="020F0502020204030204" pitchFamily="34" charset="0"/>
            </a:rPr>
            <a:t> </a:t>
          </a:r>
          <a:r>
            <a:rPr lang="fr-CA" altLang="fr-FR" sz="2400" b="1" dirty="0" err="1" smtClean="0">
              <a:solidFill>
                <a:srgbClr val="FFFFFF"/>
              </a:solidFill>
              <a:latin typeface="Calibri" panose="020F0502020204030204" pitchFamily="34" charset="0"/>
            </a:rPr>
            <a:t>Status</a:t>
          </a:r>
          <a:r>
            <a:rPr lang="fr-CA" altLang="fr-FR" sz="2400" b="1" dirty="0" smtClean="0">
              <a:solidFill>
                <a:srgbClr val="FFFFFF"/>
              </a:solidFill>
              <a:latin typeface="Calibri" panose="020F0502020204030204" pitchFamily="34" charset="0"/>
            </a:rPr>
            <a:t> </a:t>
          </a:r>
          <a:endParaRPr lang="fr-CA" sz="2400" b="1" dirty="0"/>
        </a:p>
      </dgm:t>
    </dgm:pt>
    <dgm:pt modelId="{2651DA11-EE08-49B7-B441-2D45318245C0}" type="sibTrans" cxnId="{6CF60CBD-0681-4481-A7DF-0600EF848E3A}">
      <dgm:prSet/>
      <dgm:spPr/>
      <dgm:t>
        <a:bodyPr/>
        <a:lstStyle/>
        <a:p>
          <a:endParaRPr lang="fr-CA"/>
        </a:p>
      </dgm:t>
    </dgm:pt>
    <dgm:pt modelId="{606B1484-3FBE-40C1-934A-BEFCF78AB687}" type="parTrans" cxnId="{6CF60CBD-0681-4481-A7DF-0600EF848E3A}">
      <dgm:prSet/>
      <dgm:spPr/>
      <dgm:t>
        <a:bodyPr/>
        <a:lstStyle/>
        <a:p>
          <a:endParaRPr lang="fr-CA"/>
        </a:p>
      </dgm:t>
    </dgm:pt>
    <dgm:pt modelId="{B7F442A9-3D43-42BC-A515-BC2E129CB779}">
      <dgm:prSet phldrT="[Texte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fr-CA" altLang="fr-FR" sz="2400" b="1" dirty="0" smtClean="0">
              <a:solidFill>
                <a:srgbClr val="FFFFFF"/>
              </a:solidFill>
              <a:latin typeface="Calibri" panose="020F0502020204030204" pitchFamily="34" charset="0"/>
            </a:rPr>
            <a:t>Adjuvant</a:t>
          </a:r>
          <a:endParaRPr lang="fr-CA" sz="2400" b="1" dirty="0"/>
        </a:p>
      </dgm:t>
    </dgm:pt>
    <dgm:pt modelId="{9E442C49-B399-424E-B4EC-C2610D009C11}" type="sibTrans" cxnId="{DC2D7068-2213-4B3C-BDEB-E04108DCC011}">
      <dgm:prSet/>
      <dgm:spPr/>
      <dgm:t>
        <a:bodyPr/>
        <a:lstStyle/>
        <a:p>
          <a:endParaRPr lang="fr-CA"/>
        </a:p>
      </dgm:t>
    </dgm:pt>
    <dgm:pt modelId="{E7971648-2882-4EE9-99D8-A5A6EA644CEB}" type="parTrans" cxnId="{DC2D7068-2213-4B3C-BDEB-E04108DCC011}">
      <dgm:prSet/>
      <dgm:spPr/>
      <dgm:t>
        <a:bodyPr/>
        <a:lstStyle/>
        <a:p>
          <a:endParaRPr lang="fr-CA"/>
        </a:p>
      </dgm:t>
    </dgm:pt>
    <dgm:pt modelId="{73B10B98-84E6-4BF3-A1CE-0D9462181A72}">
      <dgm:prSet phldrT="[Texte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fr-CA" altLang="fr-FR" sz="2400" b="1" dirty="0" smtClean="0">
              <a:solidFill>
                <a:srgbClr val="FFFFFF"/>
              </a:solidFill>
              <a:latin typeface="Calibri" panose="020F0502020204030204" pitchFamily="34" charset="0"/>
            </a:rPr>
            <a:t>Caution: </a:t>
          </a:r>
          <a:r>
            <a:rPr lang="fr-CA" altLang="fr-FR" sz="2000" b="1" dirty="0" smtClean="0">
              <a:solidFill>
                <a:srgbClr val="FFFFFF"/>
              </a:solidFill>
              <a:latin typeface="Calibri" panose="020F0502020204030204" pitchFamily="34" charset="0"/>
            </a:rPr>
            <a:t>use for short </a:t>
          </a:r>
          <a:r>
            <a:rPr lang="fr-CA" altLang="fr-FR" sz="2000" b="1" dirty="0" err="1" smtClean="0">
              <a:solidFill>
                <a:srgbClr val="FFFFFF"/>
              </a:solidFill>
              <a:latin typeface="Calibri" panose="020F0502020204030204" pitchFamily="34" charset="0"/>
            </a:rPr>
            <a:t>term</a:t>
          </a:r>
          <a:r>
            <a:rPr lang="fr-CA" altLang="fr-FR" sz="2000" b="1" dirty="0" smtClean="0">
              <a:solidFill>
                <a:srgbClr val="FFFFFF"/>
              </a:solidFill>
              <a:latin typeface="Calibri" panose="020F0502020204030204" pitchFamily="34" charset="0"/>
            </a:rPr>
            <a:t> </a:t>
          </a:r>
          <a:endParaRPr lang="fr-CA" sz="2000" b="1" dirty="0"/>
        </a:p>
      </dgm:t>
    </dgm:pt>
    <dgm:pt modelId="{1322CFF5-FC96-4F07-B0AD-40B3C1C3B874}" type="parTrans" cxnId="{E1B7A8DD-2F94-4E48-BF98-023D1456492A}">
      <dgm:prSet/>
      <dgm:spPr/>
      <dgm:t>
        <a:bodyPr/>
        <a:lstStyle/>
        <a:p>
          <a:endParaRPr lang="fr-CA"/>
        </a:p>
      </dgm:t>
    </dgm:pt>
    <dgm:pt modelId="{20832721-F343-4429-A2F2-A750BAC5E169}" type="sibTrans" cxnId="{E1B7A8DD-2F94-4E48-BF98-023D1456492A}">
      <dgm:prSet/>
      <dgm:spPr/>
      <dgm:t>
        <a:bodyPr/>
        <a:lstStyle/>
        <a:p>
          <a:endParaRPr lang="fr-CA"/>
        </a:p>
      </dgm:t>
    </dgm:pt>
    <dgm:pt modelId="{0B9DAC8C-D268-41C8-83C1-2DA06EDF71E2}">
      <dgm:prSet phldrT="[Texte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fr-CA" altLang="fr-FR" sz="2400" b="1" dirty="0" smtClean="0">
              <a:solidFill>
                <a:srgbClr val="FFFFFF"/>
              </a:solidFill>
              <a:latin typeface="Calibri" panose="020F0502020204030204" pitchFamily="34" charset="0"/>
            </a:rPr>
            <a:t>Topic &amp; oral: </a:t>
          </a:r>
          <a:r>
            <a:rPr lang="fr-CA" altLang="fr-FR" sz="2400" b="1" dirty="0" err="1" smtClean="0">
              <a:solidFill>
                <a:srgbClr val="FFFFFF"/>
              </a:solidFill>
              <a:latin typeface="Calibri" panose="020F0502020204030204" pitchFamily="34" charset="0"/>
            </a:rPr>
            <a:t>why</a:t>
          </a:r>
          <a:r>
            <a:rPr lang="fr-CA" altLang="fr-FR" sz="2400" b="1" dirty="0" smtClean="0">
              <a:solidFill>
                <a:srgbClr val="FFFFFF"/>
              </a:solidFill>
              <a:latin typeface="Calibri" panose="020F0502020204030204" pitchFamily="34" charset="0"/>
            </a:rPr>
            <a:t> &amp; how</a:t>
          </a:r>
          <a:endParaRPr lang="fr-CA" sz="2400" b="1" dirty="0"/>
        </a:p>
      </dgm:t>
    </dgm:pt>
    <dgm:pt modelId="{E7C0F8D8-828D-430B-8120-B406CB21B1E2}" type="sibTrans" cxnId="{6611A536-F5AF-457E-AAD8-3B97277D05BD}">
      <dgm:prSet/>
      <dgm:spPr/>
      <dgm:t>
        <a:bodyPr/>
        <a:lstStyle/>
        <a:p>
          <a:endParaRPr lang="fr-CA"/>
        </a:p>
      </dgm:t>
    </dgm:pt>
    <dgm:pt modelId="{8ACD576C-A2B6-4980-BB06-F2DFA883557B}" type="parTrans" cxnId="{6611A536-F5AF-457E-AAD8-3B97277D05BD}">
      <dgm:prSet/>
      <dgm:spPr/>
      <dgm:t>
        <a:bodyPr/>
        <a:lstStyle/>
        <a:p>
          <a:endParaRPr lang="fr-CA"/>
        </a:p>
      </dgm:t>
    </dgm:pt>
    <dgm:pt modelId="{047AA1A2-227F-429A-B775-7EAC0FD76557}" type="pres">
      <dgm:prSet presAssocID="{25BA82A1-1A9D-415C-AF5D-18629771CD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6CF02BF3-AAC3-49AE-8489-BBC4D520B3C7}" type="pres">
      <dgm:prSet presAssocID="{B7F442A9-3D43-42BC-A515-BC2E129CB77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31632E02-87AC-422A-9E96-CCCEB2740B09}" type="pres">
      <dgm:prSet presAssocID="{9E442C49-B399-424E-B4EC-C2610D009C11}" presName="spacer" presStyleCnt="0"/>
      <dgm:spPr/>
    </dgm:pt>
    <dgm:pt modelId="{ED23EA65-CE36-4AAD-A7C6-F964685C9D9F}" type="pres">
      <dgm:prSet presAssocID="{3CFFFD71-57F6-4726-8F38-18CBDA62C9B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0ABD5198-4DF2-47DF-9403-425D6508836B}" type="pres">
      <dgm:prSet presAssocID="{2651DA11-EE08-49B7-B441-2D45318245C0}" presName="spacer" presStyleCnt="0"/>
      <dgm:spPr/>
    </dgm:pt>
    <dgm:pt modelId="{65D71A31-6C2B-4298-82E1-A5F10774F39F}" type="pres">
      <dgm:prSet presAssocID="{0B9DAC8C-D268-41C8-83C1-2DA06EDF71E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53A591A4-AA3F-4D54-A487-878252850186}" type="pres">
      <dgm:prSet presAssocID="{E7C0F8D8-828D-430B-8120-B406CB21B1E2}" presName="spacer" presStyleCnt="0"/>
      <dgm:spPr/>
    </dgm:pt>
    <dgm:pt modelId="{1BE45941-4BF8-4AF2-8549-4AE376885B0F}" type="pres">
      <dgm:prSet presAssocID="{F18699CF-7E8A-4E79-86B9-B92FB789118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8D317906-9E72-43A9-8CC0-E4035E477835}" type="pres">
      <dgm:prSet presAssocID="{46605E2D-F79B-4FDF-A517-755D77B366BC}" presName="spacer" presStyleCnt="0"/>
      <dgm:spPr/>
    </dgm:pt>
    <dgm:pt modelId="{02FF2241-5C8C-4CC3-BD87-C6BDE128DF01}" type="pres">
      <dgm:prSet presAssocID="{73B10B98-84E6-4BF3-A1CE-0D9462181A7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8E3BC5DB-DB4C-4B16-912C-418910B050E6}" type="presOf" srcId="{3CFFFD71-57F6-4726-8F38-18CBDA62C9B3}" destId="{ED23EA65-CE36-4AAD-A7C6-F964685C9D9F}" srcOrd="0" destOrd="0" presId="urn:microsoft.com/office/officeart/2005/8/layout/vList2"/>
    <dgm:cxn modelId="{C5AA54CC-9937-4C52-8B83-AC35CFD16C4F}" type="presOf" srcId="{73B10B98-84E6-4BF3-A1CE-0D9462181A72}" destId="{02FF2241-5C8C-4CC3-BD87-C6BDE128DF01}" srcOrd="0" destOrd="0" presId="urn:microsoft.com/office/officeart/2005/8/layout/vList2"/>
    <dgm:cxn modelId="{19728234-617A-457C-AFCE-30062393A95A}" type="presOf" srcId="{F18699CF-7E8A-4E79-86B9-B92FB7891182}" destId="{1BE45941-4BF8-4AF2-8549-4AE376885B0F}" srcOrd="0" destOrd="0" presId="urn:microsoft.com/office/officeart/2005/8/layout/vList2"/>
    <dgm:cxn modelId="{1C4F1E11-BF27-4C7A-B4F7-21A8599AABAA}" type="presOf" srcId="{0B9DAC8C-D268-41C8-83C1-2DA06EDF71E2}" destId="{65D71A31-6C2B-4298-82E1-A5F10774F39F}" srcOrd="0" destOrd="0" presId="urn:microsoft.com/office/officeart/2005/8/layout/vList2"/>
    <dgm:cxn modelId="{6611A536-F5AF-457E-AAD8-3B97277D05BD}" srcId="{25BA82A1-1A9D-415C-AF5D-18629771CD09}" destId="{0B9DAC8C-D268-41C8-83C1-2DA06EDF71E2}" srcOrd="2" destOrd="0" parTransId="{8ACD576C-A2B6-4980-BB06-F2DFA883557B}" sibTransId="{E7C0F8D8-828D-430B-8120-B406CB21B1E2}"/>
    <dgm:cxn modelId="{593B1537-EBB6-4255-B8AF-AD57F32E2BC3}" srcId="{25BA82A1-1A9D-415C-AF5D-18629771CD09}" destId="{F18699CF-7E8A-4E79-86B9-B92FB7891182}" srcOrd="3" destOrd="0" parTransId="{6A12CE44-94A4-4014-9E8D-1E2820C56DE0}" sibTransId="{46605E2D-F79B-4FDF-A517-755D77B366BC}"/>
    <dgm:cxn modelId="{DC2D7068-2213-4B3C-BDEB-E04108DCC011}" srcId="{25BA82A1-1A9D-415C-AF5D-18629771CD09}" destId="{B7F442A9-3D43-42BC-A515-BC2E129CB779}" srcOrd="0" destOrd="0" parTransId="{E7971648-2882-4EE9-99D8-A5A6EA644CEB}" sibTransId="{9E442C49-B399-424E-B4EC-C2610D009C11}"/>
    <dgm:cxn modelId="{E1B7A8DD-2F94-4E48-BF98-023D1456492A}" srcId="{25BA82A1-1A9D-415C-AF5D-18629771CD09}" destId="{73B10B98-84E6-4BF3-A1CE-0D9462181A72}" srcOrd="4" destOrd="0" parTransId="{1322CFF5-FC96-4F07-B0AD-40B3C1C3B874}" sibTransId="{20832721-F343-4429-A2F2-A750BAC5E169}"/>
    <dgm:cxn modelId="{0B0CE1D3-84C2-41CB-AF38-DD8A013A1F0D}" type="presOf" srcId="{25BA82A1-1A9D-415C-AF5D-18629771CD09}" destId="{047AA1A2-227F-429A-B775-7EAC0FD76557}" srcOrd="0" destOrd="0" presId="urn:microsoft.com/office/officeart/2005/8/layout/vList2"/>
    <dgm:cxn modelId="{24550FD7-4683-4C17-AC8A-8E3015F7C8E4}" type="presOf" srcId="{B7F442A9-3D43-42BC-A515-BC2E129CB779}" destId="{6CF02BF3-AAC3-49AE-8489-BBC4D520B3C7}" srcOrd="0" destOrd="0" presId="urn:microsoft.com/office/officeart/2005/8/layout/vList2"/>
    <dgm:cxn modelId="{6CF60CBD-0681-4481-A7DF-0600EF848E3A}" srcId="{25BA82A1-1A9D-415C-AF5D-18629771CD09}" destId="{3CFFFD71-57F6-4726-8F38-18CBDA62C9B3}" srcOrd="1" destOrd="0" parTransId="{606B1484-3FBE-40C1-934A-BEFCF78AB687}" sibTransId="{2651DA11-EE08-49B7-B441-2D45318245C0}"/>
    <dgm:cxn modelId="{9E577A17-4ACD-4F83-BFFA-4A10FB9CCDEB}" type="presParOf" srcId="{047AA1A2-227F-429A-B775-7EAC0FD76557}" destId="{6CF02BF3-AAC3-49AE-8489-BBC4D520B3C7}" srcOrd="0" destOrd="0" presId="urn:microsoft.com/office/officeart/2005/8/layout/vList2"/>
    <dgm:cxn modelId="{64D0D71D-CF82-4AB8-8617-915EBED18AF0}" type="presParOf" srcId="{047AA1A2-227F-429A-B775-7EAC0FD76557}" destId="{31632E02-87AC-422A-9E96-CCCEB2740B09}" srcOrd="1" destOrd="0" presId="urn:microsoft.com/office/officeart/2005/8/layout/vList2"/>
    <dgm:cxn modelId="{A63E142A-34F7-4724-AF46-1AE76CBE41DA}" type="presParOf" srcId="{047AA1A2-227F-429A-B775-7EAC0FD76557}" destId="{ED23EA65-CE36-4AAD-A7C6-F964685C9D9F}" srcOrd="2" destOrd="0" presId="urn:microsoft.com/office/officeart/2005/8/layout/vList2"/>
    <dgm:cxn modelId="{BD873DFA-FF0D-4C0C-A6A9-161B20719DA7}" type="presParOf" srcId="{047AA1A2-227F-429A-B775-7EAC0FD76557}" destId="{0ABD5198-4DF2-47DF-9403-425D6508836B}" srcOrd="3" destOrd="0" presId="urn:microsoft.com/office/officeart/2005/8/layout/vList2"/>
    <dgm:cxn modelId="{6F47C582-F1B8-457E-ADF9-EF0774E9BC36}" type="presParOf" srcId="{047AA1A2-227F-429A-B775-7EAC0FD76557}" destId="{65D71A31-6C2B-4298-82E1-A5F10774F39F}" srcOrd="4" destOrd="0" presId="urn:microsoft.com/office/officeart/2005/8/layout/vList2"/>
    <dgm:cxn modelId="{E69774D7-AD43-45B4-A7AD-187178446384}" type="presParOf" srcId="{047AA1A2-227F-429A-B775-7EAC0FD76557}" destId="{53A591A4-AA3F-4D54-A487-878252850186}" srcOrd="5" destOrd="0" presId="urn:microsoft.com/office/officeart/2005/8/layout/vList2"/>
    <dgm:cxn modelId="{B4546D68-D4A5-4659-9ABA-383F77012D8D}" type="presParOf" srcId="{047AA1A2-227F-429A-B775-7EAC0FD76557}" destId="{1BE45941-4BF8-4AF2-8549-4AE376885B0F}" srcOrd="6" destOrd="0" presId="urn:microsoft.com/office/officeart/2005/8/layout/vList2"/>
    <dgm:cxn modelId="{425D4494-6194-4962-B44B-FB360A18AC56}" type="presParOf" srcId="{047AA1A2-227F-429A-B775-7EAC0FD76557}" destId="{8D317906-9E72-43A9-8CC0-E4035E477835}" srcOrd="7" destOrd="0" presId="urn:microsoft.com/office/officeart/2005/8/layout/vList2"/>
    <dgm:cxn modelId="{366C72DF-A51B-4AD4-832A-1B89D5AFBA04}" type="presParOf" srcId="{047AA1A2-227F-429A-B775-7EAC0FD76557}" destId="{02FF2241-5C8C-4CC3-BD87-C6BDE128DF0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002D9-E264-4040-864B-6C7935778436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CA227823-BE1D-4229-A742-EA16EDD97C2F}">
      <dgm:prSet phldrT="[Texte]" custT="1"/>
      <dgm:spPr/>
      <dgm:t>
        <a:bodyPr/>
        <a:lstStyle/>
        <a:p>
          <a:pPr algn="ctr"/>
          <a:r>
            <a:rPr lang="en-CA" sz="2200" b="1" dirty="0" smtClean="0">
              <a:solidFill>
                <a:srgbClr val="FFFFFF"/>
              </a:solidFill>
              <a:effectLst/>
              <a:latin typeface="Arial" pitchFamily="-65" charset="0"/>
            </a:rPr>
            <a:t>Skin: 90%  (</a:t>
          </a:r>
          <a:r>
            <a:rPr lang="en-CA" sz="2200" b="1" dirty="0" err="1" smtClean="0">
              <a:solidFill>
                <a:srgbClr val="FFFFFF"/>
              </a:solidFill>
              <a:effectLst/>
              <a:latin typeface="Arial" pitchFamily="-65" charset="0"/>
            </a:rPr>
            <a:t>prot.</a:t>
          </a:r>
          <a:r>
            <a:rPr lang="en-CA" sz="2200" b="1" dirty="0" smtClean="0">
              <a:solidFill>
                <a:srgbClr val="FFFFFF"/>
              </a:solidFill>
              <a:effectLst/>
              <a:latin typeface="Arial" pitchFamily="-65" charset="0"/>
            </a:rPr>
            <a:t> Derma)</a:t>
          </a:r>
          <a:endParaRPr lang="fr-CA" sz="2200" b="1" dirty="0">
            <a:effectLst/>
          </a:endParaRPr>
        </a:p>
      </dgm:t>
    </dgm:pt>
    <dgm:pt modelId="{11FD9283-89A3-48F9-A636-5B6B9301AA39}" type="parTrans" cxnId="{9E845190-0EB0-496F-A9F7-7410E9BB28B2}">
      <dgm:prSet/>
      <dgm:spPr/>
      <dgm:t>
        <a:bodyPr/>
        <a:lstStyle/>
        <a:p>
          <a:endParaRPr lang="fr-CA"/>
        </a:p>
      </dgm:t>
    </dgm:pt>
    <dgm:pt modelId="{71BD7EB1-7FA3-48DC-B007-E70A339D6D26}" type="sibTrans" cxnId="{9E845190-0EB0-496F-A9F7-7410E9BB28B2}">
      <dgm:prSet/>
      <dgm:spPr/>
      <dgm:t>
        <a:bodyPr/>
        <a:lstStyle/>
        <a:p>
          <a:endParaRPr lang="fr-CA"/>
        </a:p>
      </dgm:t>
    </dgm:pt>
    <dgm:pt modelId="{984D637B-E301-4DFA-B5A8-1C3356B922B3}">
      <dgm:prSet phldrT="[Texte]"/>
      <dgm:spPr/>
      <dgm:t>
        <a:bodyPr/>
        <a:lstStyle/>
        <a:p>
          <a:pPr algn="ctr"/>
          <a:r>
            <a:rPr lang="en-CA" b="1" dirty="0" smtClean="0">
              <a:solidFill>
                <a:srgbClr val="FFFFFF"/>
              </a:solidFill>
              <a:effectLst/>
              <a:latin typeface="Arial" pitchFamily="-65" charset="0"/>
            </a:rPr>
            <a:t>Bone: 25-50%</a:t>
          </a:r>
          <a:endParaRPr lang="fr-CA" dirty="0">
            <a:effectLst/>
          </a:endParaRPr>
        </a:p>
      </dgm:t>
    </dgm:pt>
    <dgm:pt modelId="{0F29AB6C-64FE-491F-A6FF-03B35A4EE37E}" type="parTrans" cxnId="{0808513B-315F-480E-B4F3-0D2C826C12A4}">
      <dgm:prSet/>
      <dgm:spPr/>
      <dgm:t>
        <a:bodyPr/>
        <a:lstStyle/>
        <a:p>
          <a:endParaRPr lang="fr-CA"/>
        </a:p>
      </dgm:t>
    </dgm:pt>
    <dgm:pt modelId="{CB82D155-BBDA-4CCE-904C-5BC12493CDF1}" type="sibTrans" cxnId="{0808513B-315F-480E-B4F3-0D2C826C12A4}">
      <dgm:prSet/>
      <dgm:spPr/>
      <dgm:t>
        <a:bodyPr/>
        <a:lstStyle/>
        <a:p>
          <a:endParaRPr lang="fr-CA"/>
        </a:p>
      </dgm:t>
    </dgm:pt>
    <dgm:pt modelId="{C88AE543-F26D-4648-9664-D256114B8830}">
      <dgm:prSet phldrT="[Texte]"/>
      <dgm:spPr/>
      <dgm:t>
        <a:bodyPr/>
        <a:lstStyle/>
        <a:p>
          <a:pPr algn="ctr"/>
          <a:r>
            <a:rPr lang="en-CA" b="1" dirty="0" smtClean="0">
              <a:solidFill>
                <a:srgbClr val="FFFFFF"/>
              </a:solidFill>
              <a:effectLst/>
              <a:latin typeface="Arial" pitchFamily="-65" charset="0"/>
            </a:rPr>
            <a:t>Cartilage: 66%</a:t>
          </a:r>
          <a:endParaRPr lang="fr-CA" dirty="0">
            <a:effectLst/>
          </a:endParaRPr>
        </a:p>
      </dgm:t>
    </dgm:pt>
    <dgm:pt modelId="{01180D9B-126E-44BB-BDBB-020D0A9ECAB9}" type="parTrans" cxnId="{8C86CF05-DE01-4CD4-A10B-DCB25773B772}">
      <dgm:prSet/>
      <dgm:spPr/>
      <dgm:t>
        <a:bodyPr/>
        <a:lstStyle/>
        <a:p>
          <a:endParaRPr lang="fr-CA"/>
        </a:p>
      </dgm:t>
    </dgm:pt>
    <dgm:pt modelId="{84E86EEB-8D8D-4E43-8930-E48E66829AEC}" type="sibTrans" cxnId="{8C86CF05-DE01-4CD4-A10B-DCB25773B772}">
      <dgm:prSet/>
      <dgm:spPr/>
      <dgm:t>
        <a:bodyPr/>
        <a:lstStyle/>
        <a:p>
          <a:endParaRPr lang="fr-CA"/>
        </a:p>
      </dgm:t>
    </dgm:pt>
    <dgm:pt modelId="{AA452C89-9A81-47B1-BC40-D306B7C084D9}">
      <dgm:prSet phldrT="[Texte]"/>
      <dgm:spPr/>
      <dgm:t>
        <a:bodyPr/>
        <a:lstStyle/>
        <a:p>
          <a:pPr algn="ctr"/>
          <a:r>
            <a:rPr lang="en-CA" b="1" dirty="0" smtClean="0">
              <a:solidFill>
                <a:srgbClr val="FFFFFF"/>
              </a:solidFill>
              <a:effectLst/>
              <a:latin typeface="Arial" pitchFamily="-65" charset="0"/>
            </a:rPr>
            <a:t>Ligaments &gt; 60%</a:t>
          </a:r>
          <a:endParaRPr lang="fr-CA" dirty="0">
            <a:effectLst/>
          </a:endParaRPr>
        </a:p>
      </dgm:t>
    </dgm:pt>
    <dgm:pt modelId="{DD61C922-2B6D-4B44-8036-4D7AE072DFCA}" type="parTrans" cxnId="{D1673837-D471-4CDD-AE76-F49740958FEB}">
      <dgm:prSet/>
      <dgm:spPr/>
      <dgm:t>
        <a:bodyPr/>
        <a:lstStyle/>
        <a:p>
          <a:endParaRPr lang="fr-CA"/>
        </a:p>
      </dgm:t>
    </dgm:pt>
    <dgm:pt modelId="{DB3D4F55-137B-49CC-B146-0BADB457B0CB}" type="sibTrans" cxnId="{D1673837-D471-4CDD-AE76-F49740958FEB}">
      <dgm:prSet/>
      <dgm:spPr/>
      <dgm:t>
        <a:bodyPr/>
        <a:lstStyle/>
        <a:p>
          <a:endParaRPr lang="fr-CA"/>
        </a:p>
      </dgm:t>
    </dgm:pt>
    <dgm:pt modelId="{98A627C2-1D79-4999-B48D-D4063581EDCE}">
      <dgm:prSet phldrT="[Texte]"/>
      <dgm:spPr/>
      <dgm:t>
        <a:bodyPr/>
        <a:lstStyle/>
        <a:p>
          <a:pPr algn="ctr"/>
          <a:r>
            <a:rPr lang="en-CA" b="1" dirty="0" smtClean="0">
              <a:solidFill>
                <a:srgbClr val="FFFFFF"/>
              </a:solidFill>
              <a:effectLst/>
              <a:latin typeface="Arial" pitchFamily="-65" charset="0"/>
            </a:rPr>
            <a:t>Tendons &gt; 85% </a:t>
          </a:r>
          <a:endParaRPr lang="fr-CA" dirty="0">
            <a:effectLst/>
          </a:endParaRPr>
        </a:p>
      </dgm:t>
    </dgm:pt>
    <dgm:pt modelId="{BE9AC972-CD00-4DD0-95FB-215DABF6EE1F}" type="parTrans" cxnId="{F3ECA86E-945D-4F61-AE72-25118B9B0350}">
      <dgm:prSet/>
      <dgm:spPr/>
      <dgm:t>
        <a:bodyPr/>
        <a:lstStyle/>
        <a:p>
          <a:endParaRPr lang="fr-CA"/>
        </a:p>
      </dgm:t>
    </dgm:pt>
    <dgm:pt modelId="{016F53C7-8E5F-4457-9BD3-BFFFF734B9A4}" type="sibTrans" cxnId="{F3ECA86E-945D-4F61-AE72-25118B9B0350}">
      <dgm:prSet/>
      <dgm:spPr/>
      <dgm:t>
        <a:bodyPr/>
        <a:lstStyle/>
        <a:p>
          <a:endParaRPr lang="fr-CA"/>
        </a:p>
      </dgm:t>
    </dgm:pt>
    <dgm:pt modelId="{9423A47D-79EE-42D4-9FD6-6E831A5DFAFE}">
      <dgm:prSet phldrT="[Texte]"/>
      <dgm:spPr/>
      <dgm:t>
        <a:bodyPr/>
        <a:lstStyle/>
        <a:p>
          <a:pPr algn="ctr"/>
          <a:r>
            <a:rPr lang="en-CA" b="1" dirty="0" smtClean="0">
              <a:solidFill>
                <a:srgbClr val="FFFFFF"/>
              </a:solidFill>
              <a:effectLst/>
              <a:latin typeface="Arial" pitchFamily="-65" charset="0"/>
            </a:rPr>
            <a:t>Muscles (envelop)</a:t>
          </a:r>
          <a:endParaRPr lang="fr-CA" dirty="0">
            <a:effectLst/>
          </a:endParaRPr>
        </a:p>
      </dgm:t>
    </dgm:pt>
    <dgm:pt modelId="{0C67184A-BEB7-4875-95FF-0482A0B22ECD}" type="parTrans" cxnId="{E8161548-8866-46B7-98E2-D7F4725ACC36}">
      <dgm:prSet/>
      <dgm:spPr/>
      <dgm:t>
        <a:bodyPr/>
        <a:lstStyle/>
        <a:p>
          <a:endParaRPr lang="fr-CA"/>
        </a:p>
      </dgm:t>
    </dgm:pt>
    <dgm:pt modelId="{8ACD57E3-60D8-48AA-9814-62732AF259FB}" type="sibTrans" cxnId="{E8161548-8866-46B7-98E2-D7F4725ACC36}">
      <dgm:prSet/>
      <dgm:spPr/>
      <dgm:t>
        <a:bodyPr/>
        <a:lstStyle/>
        <a:p>
          <a:endParaRPr lang="fr-CA"/>
        </a:p>
      </dgm:t>
    </dgm:pt>
    <dgm:pt modelId="{80FB47AA-3E38-45E4-87E2-B5A1AF3FE635}">
      <dgm:prSet phldrT="[Texte]"/>
      <dgm:spPr/>
      <dgm:t>
        <a:bodyPr/>
        <a:lstStyle/>
        <a:p>
          <a:pPr algn="ctr"/>
          <a:r>
            <a:rPr lang="en-CA" b="1" dirty="0" smtClean="0">
              <a:solidFill>
                <a:srgbClr val="FFFFFF"/>
              </a:solidFill>
              <a:effectLst/>
              <a:latin typeface="Arial" pitchFamily="-65" charset="0"/>
            </a:rPr>
            <a:t>Internal organs</a:t>
          </a:r>
          <a:endParaRPr lang="fr-CA" dirty="0">
            <a:effectLst/>
          </a:endParaRPr>
        </a:p>
      </dgm:t>
    </dgm:pt>
    <dgm:pt modelId="{365B479F-AF61-476F-A3E8-87944F962721}" type="parTrans" cxnId="{6ED1C46E-A674-446C-B803-6A86247DD7CF}">
      <dgm:prSet/>
      <dgm:spPr/>
      <dgm:t>
        <a:bodyPr/>
        <a:lstStyle/>
        <a:p>
          <a:endParaRPr lang="fr-CA"/>
        </a:p>
      </dgm:t>
    </dgm:pt>
    <dgm:pt modelId="{13916783-9398-47DE-BC53-6C04AF777B21}" type="sibTrans" cxnId="{6ED1C46E-A674-446C-B803-6A86247DD7CF}">
      <dgm:prSet/>
      <dgm:spPr/>
      <dgm:t>
        <a:bodyPr/>
        <a:lstStyle/>
        <a:p>
          <a:endParaRPr lang="fr-CA"/>
        </a:p>
      </dgm:t>
    </dgm:pt>
    <dgm:pt modelId="{CA4FCB39-BF66-4606-B0AD-E5A419A35A03}">
      <dgm:prSet phldrT="[Texte]"/>
      <dgm:spPr/>
      <dgm:t>
        <a:bodyPr/>
        <a:lstStyle/>
        <a:p>
          <a:pPr algn="ctr"/>
          <a:r>
            <a:rPr lang="en-CA" b="1" dirty="0" smtClean="0">
              <a:solidFill>
                <a:srgbClr val="FFFFFF"/>
              </a:solidFill>
              <a:effectLst/>
              <a:latin typeface="Arial" pitchFamily="-65" charset="0"/>
            </a:rPr>
            <a:t>Connective tissues</a:t>
          </a:r>
          <a:endParaRPr lang="fr-CA" dirty="0">
            <a:effectLst/>
          </a:endParaRPr>
        </a:p>
      </dgm:t>
    </dgm:pt>
    <dgm:pt modelId="{3E745D73-7A7B-42CD-A2BF-4181219DF117}" type="parTrans" cxnId="{25CAA9C0-922B-45DF-BBE0-D5B8DAD5DBE5}">
      <dgm:prSet/>
      <dgm:spPr/>
      <dgm:t>
        <a:bodyPr/>
        <a:lstStyle/>
        <a:p>
          <a:endParaRPr lang="fr-CA"/>
        </a:p>
      </dgm:t>
    </dgm:pt>
    <dgm:pt modelId="{5F26B3AE-22D4-40AF-A940-832C1717D8D2}" type="sibTrans" cxnId="{25CAA9C0-922B-45DF-BBE0-D5B8DAD5DBE5}">
      <dgm:prSet/>
      <dgm:spPr/>
      <dgm:t>
        <a:bodyPr/>
        <a:lstStyle/>
        <a:p>
          <a:endParaRPr lang="fr-CA"/>
        </a:p>
      </dgm:t>
    </dgm:pt>
    <dgm:pt modelId="{B19CAAED-5C33-4D6B-8CB1-7F4F0D5994D3}">
      <dgm:prSet phldrT="[Texte]"/>
      <dgm:spPr/>
      <dgm:t>
        <a:bodyPr/>
        <a:lstStyle/>
        <a:p>
          <a:pPr algn="ctr"/>
          <a:r>
            <a:rPr lang="en-CA" b="1" dirty="0" smtClean="0">
              <a:solidFill>
                <a:srgbClr val="FFFFFF"/>
              </a:solidFill>
              <a:effectLst/>
              <a:latin typeface="Arial" pitchFamily="-65" charset="0"/>
            </a:rPr>
            <a:t>Blood vessels</a:t>
          </a:r>
          <a:endParaRPr lang="fr-CA" dirty="0">
            <a:effectLst/>
          </a:endParaRPr>
        </a:p>
      </dgm:t>
    </dgm:pt>
    <dgm:pt modelId="{5113D8ED-8233-4FCF-8C64-22D825DB948E}" type="parTrans" cxnId="{A94CA2B8-CF34-4E44-A229-36F1822DA5E5}">
      <dgm:prSet/>
      <dgm:spPr/>
      <dgm:t>
        <a:bodyPr/>
        <a:lstStyle/>
        <a:p>
          <a:endParaRPr lang="fr-CA"/>
        </a:p>
      </dgm:t>
    </dgm:pt>
    <dgm:pt modelId="{1887B209-33F0-43E1-9787-34BF877071F8}" type="sibTrans" cxnId="{A94CA2B8-CF34-4E44-A229-36F1822DA5E5}">
      <dgm:prSet/>
      <dgm:spPr/>
      <dgm:t>
        <a:bodyPr/>
        <a:lstStyle/>
        <a:p>
          <a:endParaRPr lang="fr-CA"/>
        </a:p>
      </dgm:t>
    </dgm:pt>
    <dgm:pt modelId="{76CDC42C-5F5E-4C3A-BBB8-F6C09587EB05}" type="pres">
      <dgm:prSet presAssocID="{ECC002D9-E264-4040-864B-6C79357784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F429A192-F1FA-4CF9-95C4-618CC07AFCF4}" type="pres">
      <dgm:prSet presAssocID="{CA227823-BE1D-4229-A742-EA16EDD97C2F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2F545B8C-6045-4C7B-97DD-679C4E43A39E}" type="pres">
      <dgm:prSet presAssocID="{71BD7EB1-7FA3-48DC-B007-E70A339D6D26}" presName="spacer" presStyleCnt="0"/>
      <dgm:spPr/>
    </dgm:pt>
    <dgm:pt modelId="{02241A45-7822-4180-B24B-E7EC27B20D5E}" type="pres">
      <dgm:prSet presAssocID="{984D637B-E301-4DFA-B5A8-1C3356B922B3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63129144-28C9-4719-828C-C250AEFBE872}" type="pres">
      <dgm:prSet presAssocID="{CB82D155-BBDA-4CCE-904C-5BC12493CDF1}" presName="spacer" presStyleCnt="0"/>
      <dgm:spPr/>
    </dgm:pt>
    <dgm:pt modelId="{34E8ED9F-17D0-43F7-A712-E5CDCCCC9E84}" type="pres">
      <dgm:prSet presAssocID="{C88AE543-F26D-4648-9664-D256114B8830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C09BB72-7860-46BF-919B-7D0BF9406A84}" type="pres">
      <dgm:prSet presAssocID="{84E86EEB-8D8D-4E43-8930-E48E66829AEC}" presName="spacer" presStyleCnt="0"/>
      <dgm:spPr/>
    </dgm:pt>
    <dgm:pt modelId="{8E48EAD8-4E03-408A-9B6C-188273AF2240}" type="pres">
      <dgm:prSet presAssocID="{AA452C89-9A81-47B1-BC40-D306B7C084D9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2F83E3AF-DB4A-4E79-B164-E7C7CEDF87D3}" type="pres">
      <dgm:prSet presAssocID="{DB3D4F55-137B-49CC-B146-0BADB457B0CB}" presName="spacer" presStyleCnt="0"/>
      <dgm:spPr/>
    </dgm:pt>
    <dgm:pt modelId="{476C4D70-7384-480A-B07B-F77D2B65F257}" type="pres">
      <dgm:prSet presAssocID="{98A627C2-1D79-4999-B48D-D4063581EDCE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E09C6017-2127-4A76-B991-A7BA84C3DB14}" type="pres">
      <dgm:prSet presAssocID="{016F53C7-8E5F-4457-9BD3-BFFFF734B9A4}" presName="spacer" presStyleCnt="0"/>
      <dgm:spPr/>
    </dgm:pt>
    <dgm:pt modelId="{0D31AE30-B3D0-4656-BEC2-6CA0E1D52951}" type="pres">
      <dgm:prSet presAssocID="{9423A47D-79EE-42D4-9FD6-6E831A5DFAFE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A766FE24-B170-46B6-BDD3-3A93DC31E9A3}" type="pres">
      <dgm:prSet presAssocID="{8ACD57E3-60D8-48AA-9814-62732AF259FB}" presName="spacer" presStyleCnt="0"/>
      <dgm:spPr/>
    </dgm:pt>
    <dgm:pt modelId="{A3A4780D-E4C2-49FE-8FB2-8D2E38CE7F92}" type="pres">
      <dgm:prSet presAssocID="{80FB47AA-3E38-45E4-87E2-B5A1AF3FE635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86D00048-8B41-4B1A-84F2-47E2CACC7C2A}" type="pres">
      <dgm:prSet presAssocID="{13916783-9398-47DE-BC53-6C04AF777B21}" presName="spacer" presStyleCnt="0"/>
      <dgm:spPr/>
    </dgm:pt>
    <dgm:pt modelId="{BF6909EA-5452-492C-98A0-CE61DC60F7BC}" type="pres">
      <dgm:prSet presAssocID="{CA4FCB39-BF66-4606-B0AD-E5A419A35A03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AAE0727F-19B5-424B-9D07-0A227A40FC52}" type="pres">
      <dgm:prSet presAssocID="{5F26B3AE-22D4-40AF-A940-832C1717D8D2}" presName="spacer" presStyleCnt="0"/>
      <dgm:spPr/>
    </dgm:pt>
    <dgm:pt modelId="{2B6FA401-40AB-486B-8710-9C3CC3673FA7}" type="pres">
      <dgm:prSet presAssocID="{B19CAAED-5C33-4D6B-8CB1-7F4F0D5994D3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5220A7B4-240E-4D6A-9DC1-D4F4F05ADD6E}" type="presOf" srcId="{AA452C89-9A81-47B1-BC40-D306B7C084D9}" destId="{8E48EAD8-4E03-408A-9B6C-188273AF2240}" srcOrd="0" destOrd="0" presId="urn:microsoft.com/office/officeart/2005/8/layout/vList2"/>
    <dgm:cxn modelId="{8FD723D2-B127-4307-8249-5C13C0E28229}" type="presOf" srcId="{CA227823-BE1D-4229-A742-EA16EDD97C2F}" destId="{F429A192-F1FA-4CF9-95C4-618CC07AFCF4}" srcOrd="0" destOrd="0" presId="urn:microsoft.com/office/officeart/2005/8/layout/vList2"/>
    <dgm:cxn modelId="{E8161548-8866-46B7-98E2-D7F4725ACC36}" srcId="{ECC002D9-E264-4040-864B-6C7935778436}" destId="{9423A47D-79EE-42D4-9FD6-6E831A5DFAFE}" srcOrd="5" destOrd="0" parTransId="{0C67184A-BEB7-4875-95FF-0482A0B22ECD}" sibTransId="{8ACD57E3-60D8-48AA-9814-62732AF259FB}"/>
    <dgm:cxn modelId="{B7166ABF-0F1F-4E05-AC2F-DA74B02ABD08}" type="presOf" srcId="{9423A47D-79EE-42D4-9FD6-6E831A5DFAFE}" destId="{0D31AE30-B3D0-4656-BEC2-6CA0E1D52951}" srcOrd="0" destOrd="0" presId="urn:microsoft.com/office/officeart/2005/8/layout/vList2"/>
    <dgm:cxn modelId="{8C86CF05-DE01-4CD4-A10B-DCB25773B772}" srcId="{ECC002D9-E264-4040-864B-6C7935778436}" destId="{C88AE543-F26D-4648-9664-D256114B8830}" srcOrd="2" destOrd="0" parTransId="{01180D9B-126E-44BB-BDBB-020D0A9ECAB9}" sibTransId="{84E86EEB-8D8D-4E43-8930-E48E66829AEC}"/>
    <dgm:cxn modelId="{0364A115-36B1-4BE5-BDE6-C76D42AF7865}" type="presOf" srcId="{984D637B-E301-4DFA-B5A8-1C3356B922B3}" destId="{02241A45-7822-4180-B24B-E7EC27B20D5E}" srcOrd="0" destOrd="0" presId="urn:microsoft.com/office/officeart/2005/8/layout/vList2"/>
    <dgm:cxn modelId="{A2748F75-4256-4B87-A547-AB78EF2E9BFA}" type="presOf" srcId="{B19CAAED-5C33-4D6B-8CB1-7F4F0D5994D3}" destId="{2B6FA401-40AB-486B-8710-9C3CC3673FA7}" srcOrd="0" destOrd="0" presId="urn:microsoft.com/office/officeart/2005/8/layout/vList2"/>
    <dgm:cxn modelId="{CAB42FF3-995A-46E1-9E25-B89F222DE019}" type="presOf" srcId="{ECC002D9-E264-4040-864B-6C7935778436}" destId="{76CDC42C-5F5E-4C3A-BBB8-F6C09587EB05}" srcOrd="0" destOrd="0" presId="urn:microsoft.com/office/officeart/2005/8/layout/vList2"/>
    <dgm:cxn modelId="{E29A46D5-949C-4C5E-BA6A-645F05E61925}" type="presOf" srcId="{CA4FCB39-BF66-4606-B0AD-E5A419A35A03}" destId="{BF6909EA-5452-492C-98A0-CE61DC60F7BC}" srcOrd="0" destOrd="0" presId="urn:microsoft.com/office/officeart/2005/8/layout/vList2"/>
    <dgm:cxn modelId="{CDF36E0D-229C-4367-940D-7AE6E79734E0}" type="presOf" srcId="{80FB47AA-3E38-45E4-87E2-B5A1AF3FE635}" destId="{A3A4780D-E4C2-49FE-8FB2-8D2E38CE7F92}" srcOrd="0" destOrd="0" presId="urn:microsoft.com/office/officeart/2005/8/layout/vList2"/>
    <dgm:cxn modelId="{9E845190-0EB0-496F-A9F7-7410E9BB28B2}" srcId="{ECC002D9-E264-4040-864B-6C7935778436}" destId="{CA227823-BE1D-4229-A742-EA16EDD97C2F}" srcOrd="0" destOrd="0" parTransId="{11FD9283-89A3-48F9-A636-5B6B9301AA39}" sibTransId="{71BD7EB1-7FA3-48DC-B007-E70A339D6D26}"/>
    <dgm:cxn modelId="{0808513B-315F-480E-B4F3-0D2C826C12A4}" srcId="{ECC002D9-E264-4040-864B-6C7935778436}" destId="{984D637B-E301-4DFA-B5A8-1C3356B922B3}" srcOrd="1" destOrd="0" parTransId="{0F29AB6C-64FE-491F-A6FF-03B35A4EE37E}" sibTransId="{CB82D155-BBDA-4CCE-904C-5BC12493CDF1}"/>
    <dgm:cxn modelId="{D1673837-D471-4CDD-AE76-F49740958FEB}" srcId="{ECC002D9-E264-4040-864B-6C7935778436}" destId="{AA452C89-9A81-47B1-BC40-D306B7C084D9}" srcOrd="3" destOrd="0" parTransId="{DD61C922-2B6D-4B44-8036-4D7AE072DFCA}" sibTransId="{DB3D4F55-137B-49CC-B146-0BADB457B0CB}"/>
    <dgm:cxn modelId="{F3ECA86E-945D-4F61-AE72-25118B9B0350}" srcId="{ECC002D9-E264-4040-864B-6C7935778436}" destId="{98A627C2-1D79-4999-B48D-D4063581EDCE}" srcOrd="4" destOrd="0" parTransId="{BE9AC972-CD00-4DD0-95FB-215DABF6EE1F}" sibTransId="{016F53C7-8E5F-4457-9BD3-BFFFF734B9A4}"/>
    <dgm:cxn modelId="{25CAA9C0-922B-45DF-BBE0-D5B8DAD5DBE5}" srcId="{ECC002D9-E264-4040-864B-6C7935778436}" destId="{CA4FCB39-BF66-4606-B0AD-E5A419A35A03}" srcOrd="7" destOrd="0" parTransId="{3E745D73-7A7B-42CD-A2BF-4181219DF117}" sibTransId="{5F26B3AE-22D4-40AF-A940-832C1717D8D2}"/>
    <dgm:cxn modelId="{1CEE4F4A-461B-4530-A9CA-6015BF9126C7}" type="presOf" srcId="{C88AE543-F26D-4648-9664-D256114B8830}" destId="{34E8ED9F-17D0-43F7-A712-E5CDCCCC9E84}" srcOrd="0" destOrd="0" presId="urn:microsoft.com/office/officeart/2005/8/layout/vList2"/>
    <dgm:cxn modelId="{00399D62-C57F-4323-BD7C-CB18A535FB3D}" type="presOf" srcId="{98A627C2-1D79-4999-B48D-D4063581EDCE}" destId="{476C4D70-7384-480A-B07B-F77D2B65F257}" srcOrd="0" destOrd="0" presId="urn:microsoft.com/office/officeart/2005/8/layout/vList2"/>
    <dgm:cxn modelId="{6ED1C46E-A674-446C-B803-6A86247DD7CF}" srcId="{ECC002D9-E264-4040-864B-6C7935778436}" destId="{80FB47AA-3E38-45E4-87E2-B5A1AF3FE635}" srcOrd="6" destOrd="0" parTransId="{365B479F-AF61-476F-A3E8-87944F962721}" sibTransId="{13916783-9398-47DE-BC53-6C04AF777B21}"/>
    <dgm:cxn modelId="{A94CA2B8-CF34-4E44-A229-36F1822DA5E5}" srcId="{ECC002D9-E264-4040-864B-6C7935778436}" destId="{B19CAAED-5C33-4D6B-8CB1-7F4F0D5994D3}" srcOrd="8" destOrd="0" parTransId="{5113D8ED-8233-4FCF-8C64-22D825DB948E}" sibTransId="{1887B209-33F0-43E1-9787-34BF877071F8}"/>
    <dgm:cxn modelId="{B8F00120-31B6-4DCC-A40B-F72F56909779}" type="presParOf" srcId="{76CDC42C-5F5E-4C3A-BBB8-F6C09587EB05}" destId="{F429A192-F1FA-4CF9-95C4-618CC07AFCF4}" srcOrd="0" destOrd="0" presId="urn:microsoft.com/office/officeart/2005/8/layout/vList2"/>
    <dgm:cxn modelId="{D65C09F1-E440-4F99-94FD-EA84A19D40D1}" type="presParOf" srcId="{76CDC42C-5F5E-4C3A-BBB8-F6C09587EB05}" destId="{2F545B8C-6045-4C7B-97DD-679C4E43A39E}" srcOrd="1" destOrd="0" presId="urn:microsoft.com/office/officeart/2005/8/layout/vList2"/>
    <dgm:cxn modelId="{FED81785-A51F-4549-B3CD-78EA841104F7}" type="presParOf" srcId="{76CDC42C-5F5E-4C3A-BBB8-F6C09587EB05}" destId="{02241A45-7822-4180-B24B-E7EC27B20D5E}" srcOrd="2" destOrd="0" presId="urn:microsoft.com/office/officeart/2005/8/layout/vList2"/>
    <dgm:cxn modelId="{C19F181A-9013-4EFC-BD7C-36264096CF76}" type="presParOf" srcId="{76CDC42C-5F5E-4C3A-BBB8-F6C09587EB05}" destId="{63129144-28C9-4719-828C-C250AEFBE872}" srcOrd="3" destOrd="0" presId="urn:microsoft.com/office/officeart/2005/8/layout/vList2"/>
    <dgm:cxn modelId="{CFFA9A03-7741-4F48-B533-D31323FC58C3}" type="presParOf" srcId="{76CDC42C-5F5E-4C3A-BBB8-F6C09587EB05}" destId="{34E8ED9F-17D0-43F7-A712-E5CDCCCC9E84}" srcOrd="4" destOrd="0" presId="urn:microsoft.com/office/officeart/2005/8/layout/vList2"/>
    <dgm:cxn modelId="{69FAEEB5-786F-473E-BC7B-6D9F11B935B1}" type="presParOf" srcId="{76CDC42C-5F5E-4C3A-BBB8-F6C09587EB05}" destId="{DC09BB72-7860-46BF-919B-7D0BF9406A84}" srcOrd="5" destOrd="0" presId="urn:microsoft.com/office/officeart/2005/8/layout/vList2"/>
    <dgm:cxn modelId="{D1BDF444-A28B-4F17-889C-6BBE649F3D9E}" type="presParOf" srcId="{76CDC42C-5F5E-4C3A-BBB8-F6C09587EB05}" destId="{8E48EAD8-4E03-408A-9B6C-188273AF2240}" srcOrd="6" destOrd="0" presId="urn:microsoft.com/office/officeart/2005/8/layout/vList2"/>
    <dgm:cxn modelId="{6DAC9F6A-7C68-424B-BE10-BCEF6CE774F4}" type="presParOf" srcId="{76CDC42C-5F5E-4C3A-BBB8-F6C09587EB05}" destId="{2F83E3AF-DB4A-4E79-B164-E7C7CEDF87D3}" srcOrd="7" destOrd="0" presId="urn:microsoft.com/office/officeart/2005/8/layout/vList2"/>
    <dgm:cxn modelId="{835E0C2C-2725-4D9D-9626-93C1D707D3CC}" type="presParOf" srcId="{76CDC42C-5F5E-4C3A-BBB8-F6C09587EB05}" destId="{476C4D70-7384-480A-B07B-F77D2B65F257}" srcOrd="8" destOrd="0" presId="urn:microsoft.com/office/officeart/2005/8/layout/vList2"/>
    <dgm:cxn modelId="{D06D73C1-561A-4DD9-A1B8-49A444108A5A}" type="presParOf" srcId="{76CDC42C-5F5E-4C3A-BBB8-F6C09587EB05}" destId="{E09C6017-2127-4A76-B991-A7BA84C3DB14}" srcOrd="9" destOrd="0" presId="urn:microsoft.com/office/officeart/2005/8/layout/vList2"/>
    <dgm:cxn modelId="{1880B246-7050-40DF-8A74-EDF5E84530E4}" type="presParOf" srcId="{76CDC42C-5F5E-4C3A-BBB8-F6C09587EB05}" destId="{0D31AE30-B3D0-4656-BEC2-6CA0E1D52951}" srcOrd="10" destOrd="0" presId="urn:microsoft.com/office/officeart/2005/8/layout/vList2"/>
    <dgm:cxn modelId="{09F5A620-75B7-4233-9704-171344ADF5B2}" type="presParOf" srcId="{76CDC42C-5F5E-4C3A-BBB8-F6C09587EB05}" destId="{A766FE24-B170-46B6-BDD3-3A93DC31E9A3}" srcOrd="11" destOrd="0" presId="urn:microsoft.com/office/officeart/2005/8/layout/vList2"/>
    <dgm:cxn modelId="{BA2798F8-C777-4834-9001-B85AF29A4A81}" type="presParOf" srcId="{76CDC42C-5F5E-4C3A-BBB8-F6C09587EB05}" destId="{A3A4780D-E4C2-49FE-8FB2-8D2E38CE7F92}" srcOrd="12" destOrd="0" presId="urn:microsoft.com/office/officeart/2005/8/layout/vList2"/>
    <dgm:cxn modelId="{D1F77E8D-FA1E-49C5-8DCE-892DD6F8A8AF}" type="presParOf" srcId="{76CDC42C-5F5E-4C3A-BBB8-F6C09587EB05}" destId="{86D00048-8B41-4B1A-84F2-47E2CACC7C2A}" srcOrd="13" destOrd="0" presId="urn:microsoft.com/office/officeart/2005/8/layout/vList2"/>
    <dgm:cxn modelId="{B001B896-89C5-4210-B68D-BA1E919D622B}" type="presParOf" srcId="{76CDC42C-5F5E-4C3A-BBB8-F6C09587EB05}" destId="{BF6909EA-5452-492C-98A0-CE61DC60F7BC}" srcOrd="14" destOrd="0" presId="urn:microsoft.com/office/officeart/2005/8/layout/vList2"/>
    <dgm:cxn modelId="{CFA9AD17-EEF0-4131-B870-A4CD6E4823FB}" type="presParOf" srcId="{76CDC42C-5F5E-4C3A-BBB8-F6C09587EB05}" destId="{AAE0727F-19B5-424B-9D07-0A227A40FC52}" srcOrd="15" destOrd="0" presId="urn:microsoft.com/office/officeart/2005/8/layout/vList2"/>
    <dgm:cxn modelId="{E4333B59-94FF-4EC9-9F54-760D260FFADE}" type="presParOf" srcId="{76CDC42C-5F5E-4C3A-BBB8-F6C09587EB05}" destId="{2B6FA401-40AB-486B-8710-9C3CC3673FA7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C002D9-E264-4040-864B-6C7935778436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CA227823-BE1D-4229-A742-EA16EDD97C2F}">
      <dgm:prSet phldrT="[Texte]" custT="1"/>
      <dgm:spPr>
        <a:solidFill>
          <a:srgbClr val="00B050"/>
        </a:solidFill>
      </dgm:spPr>
      <dgm:t>
        <a:bodyPr/>
        <a:lstStyle/>
        <a:p>
          <a:pPr algn="ctr"/>
          <a:r>
            <a:rPr lang="fr-FR" sz="2400" b="1" dirty="0" smtClean="0">
              <a:solidFill>
                <a:schemeClr val="tx1"/>
              </a:solidFill>
            </a:rPr>
            <a:t> </a:t>
          </a:r>
          <a:r>
            <a:rPr lang="fr-FR" sz="2400" b="1" dirty="0" err="1" smtClean="0">
              <a:solidFill>
                <a:schemeClr val="tx1"/>
              </a:solidFill>
              <a:latin typeface="Abadi MT Condensed Light"/>
              <a:cs typeface="Abadi MT Condensed Light"/>
            </a:rPr>
            <a:t>Stimulates</a:t>
          </a:r>
          <a:r>
            <a:rPr lang="fr-FR" sz="2400" b="1" dirty="0" smtClean="0">
              <a:solidFill>
                <a:schemeClr val="tx1"/>
              </a:solidFill>
              <a:latin typeface="Abadi MT Condensed Light"/>
              <a:cs typeface="Abadi MT Condensed Light"/>
            </a:rPr>
            <a:t> skin </a:t>
          </a:r>
          <a:r>
            <a:rPr lang="fr-FR" sz="2400" b="1" dirty="0" err="1" smtClean="0">
              <a:solidFill>
                <a:schemeClr val="tx1"/>
              </a:solidFill>
              <a:latin typeface="Abadi MT Condensed Light"/>
              <a:cs typeface="Abadi MT Condensed Light"/>
            </a:rPr>
            <a:t>regeneration</a:t>
          </a:r>
          <a:endParaRPr lang="fr-CA" sz="2400" b="1" dirty="0">
            <a:solidFill>
              <a:schemeClr val="tx1"/>
            </a:solidFill>
            <a:effectLst/>
          </a:endParaRPr>
        </a:p>
      </dgm:t>
    </dgm:pt>
    <dgm:pt modelId="{11FD9283-89A3-48F9-A636-5B6B9301AA39}" type="parTrans" cxnId="{9E845190-0EB0-496F-A9F7-7410E9BB28B2}">
      <dgm:prSet/>
      <dgm:spPr/>
      <dgm:t>
        <a:bodyPr/>
        <a:lstStyle/>
        <a:p>
          <a:endParaRPr lang="fr-CA"/>
        </a:p>
      </dgm:t>
    </dgm:pt>
    <dgm:pt modelId="{71BD7EB1-7FA3-48DC-B007-E70A339D6D26}" type="sibTrans" cxnId="{9E845190-0EB0-496F-A9F7-7410E9BB28B2}">
      <dgm:prSet/>
      <dgm:spPr/>
      <dgm:t>
        <a:bodyPr/>
        <a:lstStyle/>
        <a:p>
          <a:endParaRPr lang="fr-CA"/>
        </a:p>
      </dgm:t>
    </dgm:pt>
    <dgm:pt modelId="{C88AE543-F26D-4648-9664-D256114B8830}">
      <dgm:prSet phldrT="[Texte]"/>
      <dgm:spPr>
        <a:solidFill>
          <a:srgbClr val="00B050"/>
        </a:solidFill>
      </dgm:spPr>
      <dgm:t>
        <a:bodyPr/>
        <a:lstStyle/>
        <a:p>
          <a:pPr algn="ctr"/>
          <a:r>
            <a:rPr lang="fr-CA" b="1" dirty="0" smtClean="0">
              <a:solidFill>
                <a:srgbClr val="FFFFFF"/>
              </a:solidFill>
              <a:effectLst/>
              <a:latin typeface="Arial" pitchFamily="-65" charset="0"/>
            </a:rPr>
            <a:t> </a:t>
          </a:r>
          <a:r>
            <a:rPr lang="fr-CA" b="1" dirty="0" err="1" smtClean="0">
              <a:solidFill>
                <a:srgbClr val="FFFFFF"/>
              </a:solidFill>
              <a:effectLst/>
              <a:latin typeface="Arial" pitchFamily="-65" charset="0"/>
            </a:rPr>
            <a:t>Helps</a:t>
          </a:r>
          <a:r>
            <a:rPr lang="fr-CA" b="1" dirty="0" smtClean="0">
              <a:solidFill>
                <a:srgbClr val="FFFFFF"/>
              </a:solidFill>
              <a:effectLst/>
              <a:latin typeface="Arial" pitchFamily="-65" charset="0"/>
            </a:rPr>
            <a:t> </a:t>
          </a:r>
          <a:r>
            <a:rPr lang="fr-CA" b="1" dirty="0" err="1" smtClean="0">
              <a:solidFill>
                <a:srgbClr val="FFFFFF"/>
              </a:solidFill>
              <a:effectLst/>
              <a:latin typeface="Arial" pitchFamily="-65" charset="0"/>
            </a:rPr>
            <a:t>attenuate</a:t>
          </a:r>
          <a:r>
            <a:rPr lang="fr-CA" b="1" dirty="0" smtClean="0">
              <a:solidFill>
                <a:srgbClr val="FFFFFF"/>
              </a:solidFill>
              <a:effectLst/>
              <a:latin typeface="Arial" pitchFamily="-65" charset="0"/>
            </a:rPr>
            <a:t> </a:t>
          </a:r>
          <a:r>
            <a:rPr lang="fr-CA" b="1" dirty="0" err="1" smtClean="0">
              <a:solidFill>
                <a:srgbClr val="FFFFFF"/>
              </a:solidFill>
              <a:effectLst/>
              <a:latin typeface="Arial" pitchFamily="-65" charset="0"/>
            </a:rPr>
            <a:t>wrinkles</a:t>
          </a:r>
          <a:endParaRPr lang="fr-CA" dirty="0">
            <a:effectLst/>
          </a:endParaRPr>
        </a:p>
      </dgm:t>
    </dgm:pt>
    <dgm:pt modelId="{01180D9B-126E-44BB-BDBB-020D0A9ECAB9}" type="parTrans" cxnId="{8C86CF05-DE01-4CD4-A10B-DCB25773B772}">
      <dgm:prSet/>
      <dgm:spPr/>
      <dgm:t>
        <a:bodyPr/>
        <a:lstStyle/>
        <a:p>
          <a:endParaRPr lang="fr-CA"/>
        </a:p>
      </dgm:t>
    </dgm:pt>
    <dgm:pt modelId="{84E86EEB-8D8D-4E43-8930-E48E66829AEC}" type="sibTrans" cxnId="{8C86CF05-DE01-4CD4-A10B-DCB25773B772}">
      <dgm:prSet/>
      <dgm:spPr/>
      <dgm:t>
        <a:bodyPr/>
        <a:lstStyle/>
        <a:p>
          <a:endParaRPr lang="fr-CA"/>
        </a:p>
      </dgm:t>
    </dgm:pt>
    <dgm:pt modelId="{AA452C89-9A81-47B1-BC40-D306B7C084D9}">
      <dgm:prSet phldrT="[Texte]"/>
      <dgm:spPr>
        <a:solidFill>
          <a:srgbClr val="00B050"/>
        </a:solidFill>
      </dgm:spPr>
      <dgm:t>
        <a:bodyPr/>
        <a:lstStyle/>
        <a:p>
          <a:pPr algn="ctr"/>
          <a:r>
            <a:rPr lang="en-US" b="1" dirty="0" smtClean="0">
              <a:solidFill>
                <a:srgbClr val="FFFFFF"/>
              </a:solidFill>
              <a:effectLst/>
              <a:latin typeface="Arial" pitchFamily="-65" charset="0"/>
            </a:rPr>
            <a:t> </a:t>
          </a:r>
          <a:r>
            <a:rPr lang="en-US" b="1" dirty="0" err="1" smtClean="0">
              <a:solidFill>
                <a:srgbClr val="FFFFFF"/>
              </a:solidFill>
              <a:effectLst/>
              <a:latin typeface="Arial" pitchFamily="-65" charset="0"/>
            </a:rPr>
            <a:t>Tonifies</a:t>
          </a:r>
          <a:r>
            <a:rPr lang="en-US" b="1" dirty="0" smtClean="0">
              <a:solidFill>
                <a:srgbClr val="FFFFFF"/>
              </a:solidFill>
              <a:effectLst/>
              <a:latin typeface="Arial" pitchFamily="-65" charset="0"/>
            </a:rPr>
            <a:t> and increases skin elasticity</a:t>
          </a:r>
          <a:endParaRPr lang="fr-CA" dirty="0">
            <a:effectLst/>
          </a:endParaRPr>
        </a:p>
      </dgm:t>
    </dgm:pt>
    <dgm:pt modelId="{DD61C922-2B6D-4B44-8036-4D7AE072DFCA}" type="parTrans" cxnId="{D1673837-D471-4CDD-AE76-F49740958FEB}">
      <dgm:prSet/>
      <dgm:spPr/>
      <dgm:t>
        <a:bodyPr/>
        <a:lstStyle/>
        <a:p>
          <a:endParaRPr lang="fr-CA"/>
        </a:p>
      </dgm:t>
    </dgm:pt>
    <dgm:pt modelId="{DB3D4F55-137B-49CC-B146-0BADB457B0CB}" type="sibTrans" cxnId="{D1673837-D471-4CDD-AE76-F49740958FEB}">
      <dgm:prSet/>
      <dgm:spPr/>
      <dgm:t>
        <a:bodyPr/>
        <a:lstStyle/>
        <a:p>
          <a:endParaRPr lang="fr-CA"/>
        </a:p>
      </dgm:t>
    </dgm:pt>
    <dgm:pt modelId="{76CDC42C-5F5E-4C3A-BBB8-F6C09587EB05}" type="pres">
      <dgm:prSet presAssocID="{ECC002D9-E264-4040-864B-6C79357784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F429A192-F1FA-4CF9-95C4-618CC07AFCF4}" type="pres">
      <dgm:prSet presAssocID="{CA227823-BE1D-4229-A742-EA16EDD97C2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2F545B8C-6045-4C7B-97DD-679C4E43A39E}" type="pres">
      <dgm:prSet presAssocID="{71BD7EB1-7FA3-48DC-B007-E70A339D6D26}" presName="spacer" presStyleCnt="0"/>
      <dgm:spPr/>
    </dgm:pt>
    <dgm:pt modelId="{34E8ED9F-17D0-43F7-A712-E5CDCCCC9E84}" type="pres">
      <dgm:prSet presAssocID="{C88AE543-F26D-4648-9664-D256114B883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C09BB72-7860-46BF-919B-7D0BF9406A84}" type="pres">
      <dgm:prSet presAssocID="{84E86EEB-8D8D-4E43-8930-E48E66829AEC}" presName="spacer" presStyleCnt="0"/>
      <dgm:spPr/>
    </dgm:pt>
    <dgm:pt modelId="{8E48EAD8-4E03-408A-9B6C-188273AF2240}" type="pres">
      <dgm:prSet presAssocID="{AA452C89-9A81-47B1-BC40-D306B7C084D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D1673837-D471-4CDD-AE76-F49740958FEB}" srcId="{ECC002D9-E264-4040-864B-6C7935778436}" destId="{AA452C89-9A81-47B1-BC40-D306B7C084D9}" srcOrd="2" destOrd="0" parTransId="{DD61C922-2B6D-4B44-8036-4D7AE072DFCA}" sibTransId="{DB3D4F55-137B-49CC-B146-0BADB457B0CB}"/>
    <dgm:cxn modelId="{2018D1D8-4B00-4857-931E-7818C23A52B5}" type="presOf" srcId="{AA452C89-9A81-47B1-BC40-D306B7C084D9}" destId="{8E48EAD8-4E03-408A-9B6C-188273AF2240}" srcOrd="0" destOrd="0" presId="urn:microsoft.com/office/officeart/2005/8/layout/vList2"/>
    <dgm:cxn modelId="{8C86CF05-DE01-4CD4-A10B-DCB25773B772}" srcId="{ECC002D9-E264-4040-864B-6C7935778436}" destId="{C88AE543-F26D-4648-9664-D256114B8830}" srcOrd="1" destOrd="0" parTransId="{01180D9B-126E-44BB-BDBB-020D0A9ECAB9}" sibTransId="{84E86EEB-8D8D-4E43-8930-E48E66829AEC}"/>
    <dgm:cxn modelId="{5F62E640-56AB-4F91-BD93-4118665A4F9B}" type="presOf" srcId="{C88AE543-F26D-4648-9664-D256114B8830}" destId="{34E8ED9F-17D0-43F7-A712-E5CDCCCC9E84}" srcOrd="0" destOrd="0" presId="urn:microsoft.com/office/officeart/2005/8/layout/vList2"/>
    <dgm:cxn modelId="{2169FA49-8E3F-4F2D-A459-1577417BF9A5}" type="presOf" srcId="{ECC002D9-E264-4040-864B-6C7935778436}" destId="{76CDC42C-5F5E-4C3A-BBB8-F6C09587EB05}" srcOrd="0" destOrd="0" presId="urn:microsoft.com/office/officeart/2005/8/layout/vList2"/>
    <dgm:cxn modelId="{9E845190-0EB0-496F-A9F7-7410E9BB28B2}" srcId="{ECC002D9-E264-4040-864B-6C7935778436}" destId="{CA227823-BE1D-4229-A742-EA16EDD97C2F}" srcOrd="0" destOrd="0" parTransId="{11FD9283-89A3-48F9-A636-5B6B9301AA39}" sibTransId="{71BD7EB1-7FA3-48DC-B007-E70A339D6D26}"/>
    <dgm:cxn modelId="{233186A0-7418-4AB5-BD94-DB85E814DE32}" type="presOf" srcId="{CA227823-BE1D-4229-A742-EA16EDD97C2F}" destId="{F429A192-F1FA-4CF9-95C4-618CC07AFCF4}" srcOrd="0" destOrd="0" presId="urn:microsoft.com/office/officeart/2005/8/layout/vList2"/>
    <dgm:cxn modelId="{17E7E730-C1AD-4D88-94C2-682808854CFA}" type="presParOf" srcId="{76CDC42C-5F5E-4C3A-BBB8-F6C09587EB05}" destId="{F429A192-F1FA-4CF9-95C4-618CC07AFCF4}" srcOrd="0" destOrd="0" presId="urn:microsoft.com/office/officeart/2005/8/layout/vList2"/>
    <dgm:cxn modelId="{A229642D-2135-409F-B22F-A886669B3F78}" type="presParOf" srcId="{76CDC42C-5F5E-4C3A-BBB8-F6C09587EB05}" destId="{2F545B8C-6045-4C7B-97DD-679C4E43A39E}" srcOrd="1" destOrd="0" presId="urn:microsoft.com/office/officeart/2005/8/layout/vList2"/>
    <dgm:cxn modelId="{26C5D31A-1819-4DD0-B562-E4C62EADD5F2}" type="presParOf" srcId="{76CDC42C-5F5E-4C3A-BBB8-F6C09587EB05}" destId="{34E8ED9F-17D0-43F7-A712-E5CDCCCC9E84}" srcOrd="2" destOrd="0" presId="urn:microsoft.com/office/officeart/2005/8/layout/vList2"/>
    <dgm:cxn modelId="{0BA58A1D-AED5-44BF-83BD-D8073DF8F662}" type="presParOf" srcId="{76CDC42C-5F5E-4C3A-BBB8-F6C09587EB05}" destId="{DC09BB72-7860-46BF-919B-7D0BF9406A84}" srcOrd="3" destOrd="0" presId="urn:microsoft.com/office/officeart/2005/8/layout/vList2"/>
    <dgm:cxn modelId="{17AED5BA-8151-4A63-93E7-A350DEC52D31}" type="presParOf" srcId="{76CDC42C-5F5E-4C3A-BBB8-F6C09587EB05}" destId="{8E48EAD8-4E03-408A-9B6C-188273AF224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C002D9-E264-4040-864B-6C7935778436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CA227823-BE1D-4229-A742-EA16EDD97C2F}">
      <dgm:prSet phldrT="[Texte]" custT="1"/>
      <dgm:spPr>
        <a:solidFill>
          <a:srgbClr val="00B050"/>
        </a:solidFill>
      </dgm:spPr>
      <dgm:t>
        <a:bodyPr/>
        <a:lstStyle/>
        <a:p>
          <a:pPr algn="ctr"/>
          <a:r>
            <a:rPr lang="fr-FR" sz="2200" b="1" dirty="0" err="1" smtClean="0">
              <a:solidFill>
                <a:schemeClr val="tx1"/>
              </a:solidFill>
              <a:latin typeface="Abadi MT Condensed Light"/>
              <a:cs typeface="Abadi MT Condensed Light"/>
            </a:rPr>
            <a:t>Liquid</a:t>
          </a:r>
          <a:r>
            <a:rPr lang="fr-FR" sz="2200" b="1" dirty="0" smtClean="0">
              <a:solidFill>
                <a:schemeClr val="tx1"/>
              </a:solidFill>
              <a:latin typeface="Abadi MT Condensed Light"/>
              <a:cs typeface="Abadi MT Condensed Light"/>
            </a:rPr>
            <a:t> for optimal dosage</a:t>
          </a:r>
          <a:endParaRPr lang="fr-CA" sz="2200" b="1" dirty="0">
            <a:solidFill>
              <a:schemeClr val="tx1"/>
            </a:solidFill>
            <a:effectLst/>
          </a:endParaRPr>
        </a:p>
      </dgm:t>
    </dgm:pt>
    <dgm:pt modelId="{11FD9283-89A3-48F9-A636-5B6B9301AA39}" type="parTrans" cxnId="{9E845190-0EB0-496F-A9F7-7410E9BB28B2}">
      <dgm:prSet/>
      <dgm:spPr/>
      <dgm:t>
        <a:bodyPr/>
        <a:lstStyle/>
        <a:p>
          <a:endParaRPr lang="fr-CA"/>
        </a:p>
      </dgm:t>
    </dgm:pt>
    <dgm:pt modelId="{71BD7EB1-7FA3-48DC-B007-E70A339D6D26}" type="sibTrans" cxnId="{9E845190-0EB0-496F-A9F7-7410E9BB28B2}">
      <dgm:prSet/>
      <dgm:spPr/>
      <dgm:t>
        <a:bodyPr/>
        <a:lstStyle/>
        <a:p>
          <a:endParaRPr lang="fr-CA"/>
        </a:p>
      </dgm:t>
    </dgm:pt>
    <dgm:pt modelId="{C88AE543-F26D-4648-9664-D256114B8830}">
      <dgm:prSet phldrT="[Texte]"/>
      <dgm:spPr>
        <a:solidFill>
          <a:srgbClr val="00B050"/>
        </a:solidFill>
      </dgm:spPr>
      <dgm:t>
        <a:bodyPr/>
        <a:lstStyle/>
        <a:p>
          <a:pPr algn="ctr"/>
          <a:r>
            <a:rPr lang="fr-FR" b="1" dirty="0" err="1" smtClean="0">
              <a:solidFill>
                <a:schemeClr val="tx1"/>
              </a:solidFill>
              <a:latin typeface="Abadi MT Condensed Light"/>
              <a:cs typeface="Abadi MT Condensed Light"/>
            </a:rPr>
            <a:t>Highly</a:t>
          </a:r>
          <a:r>
            <a:rPr lang="fr-FR" b="1" dirty="0" smtClean="0">
              <a:solidFill>
                <a:schemeClr val="tx1"/>
              </a:solidFill>
              <a:latin typeface="Abadi MT Condensed Light"/>
              <a:cs typeface="Abadi MT Condensed Light"/>
            </a:rPr>
            <a:t> </a:t>
          </a:r>
          <a:r>
            <a:rPr lang="fr-FR" b="1" dirty="0" err="1" smtClean="0">
              <a:solidFill>
                <a:schemeClr val="tx1"/>
              </a:solidFill>
              <a:latin typeface="Abadi MT Condensed Light"/>
              <a:cs typeface="Abadi MT Condensed Light"/>
            </a:rPr>
            <a:t>concentrated</a:t>
          </a:r>
          <a:r>
            <a:rPr lang="fr-FR" b="1" dirty="0" smtClean="0">
              <a:solidFill>
                <a:schemeClr val="tx1"/>
              </a:solidFill>
              <a:latin typeface="Abadi MT Condensed Light"/>
              <a:cs typeface="Abadi MT Condensed Light"/>
            </a:rPr>
            <a:t> in active </a:t>
          </a:r>
          <a:r>
            <a:rPr lang="fr-FR" b="1" dirty="0" err="1" smtClean="0">
              <a:solidFill>
                <a:schemeClr val="tx1"/>
              </a:solidFill>
              <a:latin typeface="Abadi MT Condensed Light"/>
              <a:cs typeface="Abadi MT Condensed Light"/>
            </a:rPr>
            <a:t>ingredients</a:t>
          </a:r>
          <a:endParaRPr lang="fr-CA" b="1" dirty="0">
            <a:solidFill>
              <a:schemeClr val="tx1"/>
            </a:solidFill>
            <a:effectLst/>
          </a:endParaRPr>
        </a:p>
      </dgm:t>
    </dgm:pt>
    <dgm:pt modelId="{01180D9B-126E-44BB-BDBB-020D0A9ECAB9}" type="parTrans" cxnId="{8C86CF05-DE01-4CD4-A10B-DCB25773B772}">
      <dgm:prSet/>
      <dgm:spPr/>
      <dgm:t>
        <a:bodyPr/>
        <a:lstStyle/>
        <a:p>
          <a:endParaRPr lang="fr-CA"/>
        </a:p>
      </dgm:t>
    </dgm:pt>
    <dgm:pt modelId="{84E86EEB-8D8D-4E43-8930-E48E66829AEC}" type="sibTrans" cxnId="{8C86CF05-DE01-4CD4-A10B-DCB25773B772}">
      <dgm:prSet/>
      <dgm:spPr/>
      <dgm:t>
        <a:bodyPr/>
        <a:lstStyle/>
        <a:p>
          <a:endParaRPr lang="fr-CA"/>
        </a:p>
      </dgm:t>
    </dgm:pt>
    <dgm:pt modelId="{AA452C89-9A81-47B1-BC40-D306B7C084D9}">
      <dgm:prSet phldrT="[Texte]"/>
      <dgm:spPr>
        <a:solidFill>
          <a:srgbClr val="00B050"/>
        </a:solidFill>
      </dgm:spPr>
      <dgm:t>
        <a:bodyPr/>
        <a:lstStyle/>
        <a:p>
          <a:pPr algn="ctr"/>
          <a:r>
            <a:rPr lang="en-US" b="1" dirty="0" smtClean="0">
              <a:solidFill>
                <a:schemeClr val="tx1"/>
              </a:solidFill>
              <a:effectLst/>
              <a:latin typeface="Arial" pitchFamily="-65" charset="0"/>
            </a:rPr>
            <a:t> </a:t>
          </a:r>
          <a:r>
            <a:rPr lang="fr-FR" b="1" dirty="0" smtClean="0">
              <a:solidFill>
                <a:schemeClr val="tx1"/>
              </a:solidFill>
              <a:latin typeface="Abadi MT Condensed Light"/>
              <a:cs typeface="Abadi MT Condensed Light"/>
            </a:rPr>
            <a:t>No </a:t>
          </a:r>
          <a:r>
            <a:rPr lang="fr-FR" b="1" dirty="0" err="1" smtClean="0">
              <a:solidFill>
                <a:schemeClr val="tx1"/>
              </a:solidFill>
              <a:latin typeface="Abadi MT Condensed Light"/>
              <a:cs typeface="Abadi MT Condensed Light"/>
            </a:rPr>
            <a:t>side</a:t>
          </a:r>
          <a:r>
            <a:rPr lang="fr-FR" b="1" dirty="0" smtClean="0">
              <a:solidFill>
                <a:schemeClr val="tx1"/>
              </a:solidFill>
              <a:latin typeface="Abadi MT Condensed Light"/>
              <a:cs typeface="Abadi MT Condensed Light"/>
            </a:rPr>
            <a:t> </a:t>
          </a:r>
          <a:r>
            <a:rPr lang="fr-FR" b="1" dirty="0" err="1" smtClean="0">
              <a:solidFill>
                <a:schemeClr val="tx1"/>
              </a:solidFill>
              <a:latin typeface="Abadi MT Condensed Light"/>
              <a:cs typeface="Abadi MT Condensed Light"/>
            </a:rPr>
            <a:t>effects</a:t>
          </a:r>
          <a:endParaRPr lang="fr-CA" b="1" dirty="0">
            <a:solidFill>
              <a:schemeClr val="tx1"/>
            </a:solidFill>
            <a:effectLst/>
          </a:endParaRPr>
        </a:p>
      </dgm:t>
    </dgm:pt>
    <dgm:pt modelId="{DD61C922-2B6D-4B44-8036-4D7AE072DFCA}" type="parTrans" cxnId="{D1673837-D471-4CDD-AE76-F49740958FEB}">
      <dgm:prSet/>
      <dgm:spPr/>
      <dgm:t>
        <a:bodyPr/>
        <a:lstStyle/>
        <a:p>
          <a:endParaRPr lang="fr-CA"/>
        </a:p>
      </dgm:t>
    </dgm:pt>
    <dgm:pt modelId="{DB3D4F55-137B-49CC-B146-0BADB457B0CB}" type="sibTrans" cxnId="{D1673837-D471-4CDD-AE76-F49740958FEB}">
      <dgm:prSet/>
      <dgm:spPr/>
      <dgm:t>
        <a:bodyPr/>
        <a:lstStyle/>
        <a:p>
          <a:endParaRPr lang="fr-CA"/>
        </a:p>
      </dgm:t>
    </dgm:pt>
    <dgm:pt modelId="{76CDC42C-5F5E-4C3A-BBB8-F6C09587EB05}" type="pres">
      <dgm:prSet presAssocID="{ECC002D9-E264-4040-864B-6C79357784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F429A192-F1FA-4CF9-95C4-618CC07AFCF4}" type="pres">
      <dgm:prSet presAssocID="{CA227823-BE1D-4229-A742-EA16EDD97C2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2F545B8C-6045-4C7B-97DD-679C4E43A39E}" type="pres">
      <dgm:prSet presAssocID="{71BD7EB1-7FA3-48DC-B007-E70A339D6D26}" presName="spacer" presStyleCnt="0"/>
      <dgm:spPr/>
    </dgm:pt>
    <dgm:pt modelId="{34E8ED9F-17D0-43F7-A712-E5CDCCCC9E84}" type="pres">
      <dgm:prSet presAssocID="{C88AE543-F26D-4648-9664-D256114B883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C09BB72-7860-46BF-919B-7D0BF9406A84}" type="pres">
      <dgm:prSet presAssocID="{84E86EEB-8D8D-4E43-8930-E48E66829AEC}" presName="spacer" presStyleCnt="0"/>
      <dgm:spPr/>
    </dgm:pt>
    <dgm:pt modelId="{8E48EAD8-4E03-408A-9B6C-188273AF2240}" type="pres">
      <dgm:prSet presAssocID="{AA452C89-9A81-47B1-BC40-D306B7C084D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D1673837-D471-4CDD-AE76-F49740958FEB}" srcId="{ECC002D9-E264-4040-864B-6C7935778436}" destId="{AA452C89-9A81-47B1-BC40-D306B7C084D9}" srcOrd="2" destOrd="0" parTransId="{DD61C922-2B6D-4B44-8036-4D7AE072DFCA}" sibTransId="{DB3D4F55-137B-49CC-B146-0BADB457B0CB}"/>
    <dgm:cxn modelId="{8C86CF05-DE01-4CD4-A10B-DCB25773B772}" srcId="{ECC002D9-E264-4040-864B-6C7935778436}" destId="{C88AE543-F26D-4648-9664-D256114B8830}" srcOrd="1" destOrd="0" parTransId="{01180D9B-126E-44BB-BDBB-020D0A9ECAB9}" sibTransId="{84E86EEB-8D8D-4E43-8930-E48E66829AEC}"/>
    <dgm:cxn modelId="{9AA46407-B4F8-4459-A5FD-EB196BEA94EA}" type="presOf" srcId="{AA452C89-9A81-47B1-BC40-D306B7C084D9}" destId="{8E48EAD8-4E03-408A-9B6C-188273AF2240}" srcOrd="0" destOrd="0" presId="urn:microsoft.com/office/officeart/2005/8/layout/vList2"/>
    <dgm:cxn modelId="{F89A811F-EE72-4337-97C2-9AC8AE2C1F9E}" type="presOf" srcId="{ECC002D9-E264-4040-864B-6C7935778436}" destId="{76CDC42C-5F5E-4C3A-BBB8-F6C09587EB05}" srcOrd="0" destOrd="0" presId="urn:microsoft.com/office/officeart/2005/8/layout/vList2"/>
    <dgm:cxn modelId="{5AB35F31-B81E-4B86-8681-9D6F5A2CE50D}" type="presOf" srcId="{CA227823-BE1D-4229-A742-EA16EDD97C2F}" destId="{F429A192-F1FA-4CF9-95C4-618CC07AFCF4}" srcOrd="0" destOrd="0" presId="urn:microsoft.com/office/officeart/2005/8/layout/vList2"/>
    <dgm:cxn modelId="{9E845190-0EB0-496F-A9F7-7410E9BB28B2}" srcId="{ECC002D9-E264-4040-864B-6C7935778436}" destId="{CA227823-BE1D-4229-A742-EA16EDD97C2F}" srcOrd="0" destOrd="0" parTransId="{11FD9283-89A3-48F9-A636-5B6B9301AA39}" sibTransId="{71BD7EB1-7FA3-48DC-B007-E70A339D6D26}"/>
    <dgm:cxn modelId="{17E7610F-5787-40AA-9105-19C3CE565764}" type="presOf" srcId="{C88AE543-F26D-4648-9664-D256114B8830}" destId="{34E8ED9F-17D0-43F7-A712-E5CDCCCC9E84}" srcOrd="0" destOrd="0" presId="urn:microsoft.com/office/officeart/2005/8/layout/vList2"/>
    <dgm:cxn modelId="{2B4EF544-E090-470A-A312-841D2D46065C}" type="presParOf" srcId="{76CDC42C-5F5E-4C3A-BBB8-F6C09587EB05}" destId="{F429A192-F1FA-4CF9-95C4-618CC07AFCF4}" srcOrd="0" destOrd="0" presId="urn:microsoft.com/office/officeart/2005/8/layout/vList2"/>
    <dgm:cxn modelId="{2F2C4910-AE4D-4D92-9B8A-95D91E50A3F9}" type="presParOf" srcId="{76CDC42C-5F5E-4C3A-BBB8-F6C09587EB05}" destId="{2F545B8C-6045-4C7B-97DD-679C4E43A39E}" srcOrd="1" destOrd="0" presId="urn:microsoft.com/office/officeart/2005/8/layout/vList2"/>
    <dgm:cxn modelId="{14AF475F-7F06-4F5E-9D69-20915A816F70}" type="presParOf" srcId="{76CDC42C-5F5E-4C3A-BBB8-F6C09587EB05}" destId="{34E8ED9F-17D0-43F7-A712-E5CDCCCC9E84}" srcOrd="2" destOrd="0" presId="urn:microsoft.com/office/officeart/2005/8/layout/vList2"/>
    <dgm:cxn modelId="{54F59325-850B-44E9-A3B6-884F548FF2D3}" type="presParOf" srcId="{76CDC42C-5F5E-4C3A-BBB8-F6C09587EB05}" destId="{DC09BB72-7860-46BF-919B-7D0BF9406A84}" srcOrd="3" destOrd="0" presId="urn:microsoft.com/office/officeart/2005/8/layout/vList2"/>
    <dgm:cxn modelId="{6B597C3E-B6AD-4E46-87C8-402B00B81E77}" type="presParOf" srcId="{76CDC42C-5F5E-4C3A-BBB8-F6C09587EB05}" destId="{8E48EAD8-4E03-408A-9B6C-188273AF224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C002D9-E264-4040-864B-6C7935778436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CA227823-BE1D-4229-A742-EA16EDD97C2F}">
      <dgm:prSet phldrT="[Texte]" custT="1"/>
      <dgm:spPr>
        <a:solidFill>
          <a:schemeClr val="accent2"/>
        </a:solidFill>
      </dgm:spPr>
      <dgm:t>
        <a:bodyPr/>
        <a:lstStyle/>
        <a:p>
          <a:pPr algn="ctr"/>
          <a:r>
            <a:rPr lang="fr-FR" sz="2200" b="1" dirty="0" smtClean="0">
              <a:solidFill>
                <a:schemeClr val="tx1"/>
              </a:solidFill>
            </a:rPr>
            <a:t> </a:t>
          </a:r>
          <a:r>
            <a:rPr lang="fr-FR" sz="2200" b="1" dirty="0" err="1" smtClean="0">
              <a:solidFill>
                <a:schemeClr val="tx1"/>
              </a:solidFill>
              <a:latin typeface="Abadi MT Condensed Light"/>
              <a:cs typeface="Abadi MT Condensed Light"/>
            </a:rPr>
            <a:t>Repairs</a:t>
          </a:r>
          <a:r>
            <a:rPr lang="fr-FR" sz="2200" b="1" dirty="0" smtClean="0">
              <a:solidFill>
                <a:schemeClr val="tx1"/>
              </a:solidFill>
              <a:latin typeface="Abadi MT Condensed Light"/>
              <a:cs typeface="Abadi MT Condensed Light"/>
            </a:rPr>
            <a:t> and </a:t>
          </a:r>
          <a:r>
            <a:rPr lang="fr-FR" sz="2200" b="1" dirty="0" err="1" smtClean="0">
              <a:solidFill>
                <a:schemeClr val="tx1"/>
              </a:solidFill>
              <a:latin typeface="Abadi MT Condensed Light"/>
              <a:cs typeface="Abadi MT Condensed Light"/>
            </a:rPr>
            <a:t>regenerates</a:t>
          </a:r>
          <a:r>
            <a:rPr lang="fr-FR" sz="2200" b="1" dirty="0" smtClean="0">
              <a:solidFill>
                <a:schemeClr val="tx1"/>
              </a:solidFill>
              <a:latin typeface="Abadi MT Condensed Light"/>
              <a:cs typeface="Abadi MT Condensed Light"/>
            </a:rPr>
            <a:t> joint tissues</a:t>
          </a:r>
          <a:endParaRPr lang="fr-CA" sz="2200" b="1" dirty="0">
            <a:solidFill>
              <a:schemeClr val="tx1"/>
            </a:solidFill>
            <a:effectLst/>
          </a:endParaRPr>
        </a:p>
      </dgm:t>
    </dgm:pt>
    <dgm:pt modelId="{11FD9283-89A3-48F9-A636-5B6B9301AA39}" type="parTrans" cxnId="{9E845190-0EB0-496F-A9F7-7410E9BB28B2}">
      <dgm:prSet/>
      <dgm:spPr/>
      <dgm:t>
        <a:bodyPr/>
        <a:lstStyle/>
        <a:p>
          <a:endParaRPr lang="fr-CA"/>
        </a:p>
      </dgm:t>
    </dgm:pt>
    <dgm:pt modelId="{71BD7EB1-7FA3-48DC-B007-E70A339D6D26}" type="sibTrans" cxnId="{9E845190-0EB0-496F-A9F7-7410E9BB28B2}">
      <dgm:prSet/>
      <dgm:spPr/>
      <dgm:t>
        <a:bodyPr/>
        <a:lstStyle/>
        <a:p>
          <a:endParaRPr lang="fr-CA"/>
        </a:p>
      </dgm:t>
    </dgm:pt>
    <dgm:pt modelId="{AA452C89-9A81-47B1-BC40-D306B7C084D9}">
      <dgm:prSet phldrT="[Texte]"/>
      <dgm:spPr>
        <a:solidFill>
          <a:schemeClr val="accent2"/>
        </a:solidFill>
      </dgm:spPr>
      <dgm:t>
        <a:bodyPr/>
        <a:lstStyle/>
        <a:p>
          <a:pPr algn="ctr"/>
          <a:r>
            <a:rPr lang="en-US" b="1" i="0" dirty="0" smtClean="0">
              <a:solidFill>
                <a:schemeClr val="tx1"/>
              </a:solidFill>
              <a:effectLst/>
              <a:latin typeface="Arial" pitchFamily="-65" charset="0"/>
            </a:rPr>
            <a:t> </a:t>
          </a:r>
          <a:r>
            <a:rPr lang="fr-FR" b="1" i="0" dirty="0" err="1" smtClean="0">
              <a:solidFill>
                <a:schemeClr val="tx1"/>
              </a:solidFill>
              <a:latin typeface="Abadi MT Condensed Light"/>
              <a:cs typeface="Abadi MT Condensed Light"/>
            </a:rPr>
            <a:t>Soothes</a:t>
          </a:r>
          <a:r>
            <a:rPr lang="fr-FR" b="1" i="0" dirty="0" smtClean="0">
              <a:solidFill>
                <a:schemeClr val="tx1"/>
              </a:solidFill>
              <a:latin typeface="Abadi MT Condensed Light"/>
              <a:cs typeface="Abadi MT Condensed Light"/>
            </a:rPr>
            <a:t> joint pain</a:t>
          </a:r>
          <a:endParaRPr lang="fr-CA" b="1" i="0" dirty="0">
            <a:solidFill>
              <a:schemeClr val="tx1"/>
            </a:solidFill>
            <a:effectLst/>
          </a:endParaRPr>
        </a:p>
      </dgm:t>
    </dgm:pt>
    <dgm:pt modelId="{DB3D4F55-137B-49CC-B146-0BADB457B0CB}" type="sibTrans" cxnId="{D1673837-D471-4CDD-AE76-F49740958FEB}">
      <dgm:prSet/>
      <dgm:spPr/>
      <dgm:t>
        <a:bodyPr/>
        <a:lstStyle/>
        <a:p>
          <a:endParaRPr lang="fr-CA"/>
        </a:p>
      </dgm:t>
    </dgm:pt>
    <dgm:pt modelId="{DD61C922-2B6D-4B44-8036-4D7AE072DFCA}" type="parTrans" cxnId="{D1673837-D471-4CDD-AE76-F49740958FEB}">
      <dgm:prSet/>
      <dgm:spPr/>
      <dgm:t>
        <a:bodyPr/>
        <a:lstStyle/>
        <a:p>
          <a:endParaRPr lang="fr-CA"/>
        </a:p>
      </dgm:t>
    </dgm:pt>
    <dgm:pt modelId="{C88AE543-F26D-4648-9664-D256114B8830}">
      <dgm:prSet phldrT="[Texte]"/>
      <dgm:spPr>
        <a:solidFill>
          <a:schemeClr val="accent2"/>
        </a:solidFill>
      </dgm:spPr>
      <dgm:t>
        <a:bodyPr/>
        <a:lstStyle/>
        <a:p>
          <a:pPr algn="ctr"/>
          <a:r>
            <a:rPr lang="fr-CA" b="1" dirty="0" smtClean="0">
              <a:solidFill>
                <a:schemeClr val="tx1"/>
              </a:solidFill>
              <a:effectLst/>
              <a:latin typeface="Arial" pitchFamily="-65" charset="0"/>
            </a:rPr>
            <a:t> </a:t>
          </a:r>
          <a:r>
            <a:rPr lang="fr-FR" b="1" dirty="0" err="1" smtClean="0">
              <a:solidFill>
                <a:schemeClr val="tx1"/>
              </a:solidFill>
              <a:latin typeface="Abadi MT Condensed Light"/>
              <a:cs typeface="Abadi MT Condensed Light"/>
            </a:rPr>
            <a:t>Prevents</a:t>
          </a:r>
          <a:r>
            <a:rPr lang="fr-FR" b="1" dirty="0" smtClean="0">
              <a:solidFill>
                <a:schemeClr val="tx1"/>
              </a:solidFill>
              <a:latin typeface="Abadi MT Condensed Light"/>
              <a:cs typeface="Abadi MT Condensed Light"/>
            </a:rPr>
            <a:t> excessive wear and </a:t>
          </a:r>
          <a:r>
            <a:rPr lang="fr-FR" b="1" dirty="0" err="1" smtClean="0">
              <a:solidFill>
                <a:schemeClr val="tx1"/>
              </a:solidFill>
              <a:latin typeface="Abadi MT Condensed Light"/>
              <a:cs typeface="Abadi MT Condensed Light"/>
            </a:rPr>
            <a:t>tear</a:t>
          </a:r>
          <a:endParaRPr lang="fr-CA" b="1" dirty="0">
            <a:solidFill>
              <a:schemeClr val="tx1"/>
            </a:solidFill>
            <a:effectLst/>
          </a:endParaRPr>
        </a:p>
      </dgm:t>
    </dgm:pt>
    <dgm:pt modelId="{84E86EEB-8D8D-4E43-8930-E48E66829AEC}" type="sibTrans" cxnId="{8C86CF05-DE01-4CD4-A10B-DCB25773B772}">
      <dgm:prSet/>
      <dgm:spPr/>
      <dgm:t>
        <a:bodyPr/>
        <a:lstStyle/>
        <a:p>
          <a:endParaRPr lang="fr-CA"/>
        </a:p>
      </dgm:t>
    </dgm:pt>
    <dgm:pt modelId="{01180D9B-126E-44BB-BDBB-020D0A9ECAB9}" type="parTrans" cxnId="{8C86CF05-DE01-4CD4-A10B-DCB25773B772}">
      <dgm:prSet/>
      <dgm:spPr/>
      <dgm:t>
        <a:bodyPr/>
        <a:lstStyle/>
        <a:p>
          <a:endParaRPr lang="fr-CA"/>
        </a:p>
      </dgm:t>
    </dgm:pt>
    <dgm:pt modelId="{76CDC42C-5F5E-4C3A-BBB8-F6C09587EB05}" type="pres">
      <dgm:prSet presAssocID="{ECC002D9-E264-4040-864B-6C79357784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F429A192-F1FA-4CF9-95C4-618CC07AFCF4}" type="pres">
      <dgm:prSet presAssocID="{CA227823-BE1D-4229-A742-EA16EDD97C2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2F545B8C-6045-4C7B-97DD-679C4E43A39E}" type="pres">
      <dgm:prSet presAssocID="{71BD7EB1-7FA3-48DC-B007-E70A339D6D26}" presName="spacer" presStyleCnt="0"/>
      <dgm:spPr/>
    </dgm:pt>
    <dgm:pt modelId="{34E8ED9F-17D0-43F7-A712-E5CDCCCC9E84}" type="pres">
      <dgm:prSet presAssocID="{C88AE543-F26D-4648-9664-D256114B883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C09BB72-7860-46BF-919B-7D0BF9406A84}" type="pres">
      <dgm:prSet presAssocID="{84E86EEB-8D8D-4E43-8930-E48E66829AEC}" presName="spacer" presStyleCnt="0"/>
      <dgm:spPr/>
    </dgm:pt>
    <dgm:pt modelId="{8E48EAD8-4E03-408A-9B6C-188273AF2240}" type="pres">
      <dgm:prSet presAssocID="{AA452C89-9A81-47B1-BC40-D306B7C084D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44D08B36-F86C-4BF4-B592-A37C8AF60406}" type="presOf" srcId="{C88AE543-F26D-4648-9664-D256114B8830}" destId="{34E8ED9F-17D0-43F7-A712-E5CDCCCC9E84}" srcOrd="0" destOrd="0" presId="urn:microsoft.com/office/officeart/2005/8/layout/vList2"/>
    <dgm:cxn modelId="{D1673837-D471-4CDD-AE76-F49740958FEB}" srcId="{ECC002D9-E264-4040-864B-6C7935778436}" destId="{AA452C89-9A81-47B1-BC40-D306B7C084D9}" srcOrd="2" destOrd="0" parTransId="{DD61C922-2B6D-4B44-8036-4D7AE072DFCA}" sibTransId="{DB3D4F55-137B-49CC-B146-0BADB457B0CB}"/>
    <dgm:cxn modelId="{E6EA66C4-027F-4E9F-ADDD-3D2688167618}" type="presOf" srcId="{CA227823-BE1D-4229-A742-EA16EDD97C2F}" destId="{F429A192-F1FA-4CF9-95C4-618CC07AFCF4}" srcOrd="0" destOrd="0" presId="urn:microsoft.com/office/officeart/2005/8/layout/vList2"/>
    <dgm:cxn modelId="{8C86CF05-DE01-4CD4-A10B-DCB25773B772}" srcId="{ECC002D9-E264-4040-864B-6C7935778436}" destId="{C88AE543-F26D-4648-9664-D256114B8830}" srcOrd="1" destOrd="0" parTransId="{01180D9B-126E-44BB-BDBB-020D0A9ECAB9}" sibTransId="{84E86EEB-8D8D-4E43-8930-E48E66829AEC}"/>
    <dgm:cxn modelId="{1A2D4BC8-A24E-4871-AC4D-8AAD26530875}" type="presOf" srcId="{ECC002D9-E264-4040-864B-6C7935778436}" destId="{76CDC42C-5F5E-4C3A-BBB8-F6C09587EB05}" srcOrd="0" destOrd="0" presId="urn:microsoft.com/office/officeart/2005/8/layout/vList2"/>
    <dgm:cxn modelId="{9E845190-0EB0-496F-A9F7-7410E9BB28B2}" srcId="{ECC002D9-E264-4040-864B-6C7935778436}" destId="{CA227823-BE1D-4229-A742-EA16EDD97C2F}" srcOrd="0" destOrd="0" parTransId="{11FD9283-89A3-48F9-A636-5B6B9301AA39}" sibTransId="{71BD7EB1-7FA3-48DC-B007-E70A339D6D26}"/>
    <dgm:cxn modelId="{E962E43A-DA2C-4121-8BB7-F72038C7EEF7}" type="presOf" srcId="{AA452C89-9A81-47B1-BC40-D306B7C084D9}" destId="{8E48EAD8-4E03-408A-9B6C-188273AF2240}" srcOrd="0" destOrd="0" presId="urn:microsoft.com/office/officeart/2005/8/layout/vList2"/>
    <dgm:cxn modelId="{591F518E-3E22-45EA-AF27-459780324904}" type="presParOf" srcId="{76CDC42C-5F5E-4C3A-BBB8-F6C09587EB05}" destId="{F429A192-F1FA-4CF9-95C4-618CC07AFCF4}" srcOrd="0" destOrd="0" presId="urn:microsoft.com/office/officeart/2005/8/layout/vList2"/>
    <dgm:cxn modelId="{A02CF18A-7DCF-4017-8215-E3FB36BF4357}" type="presParOf" srcId="{76CDC42C-5F5E-4C3A-BBB8-F6C09587EB05}" destId="{2F545B8C-6045-4C7B-97DD-679C4E43A39E}" srcOrd="1" destOrd="0" presId="urn:microsoft.com/office/officeart/2005/8/layout/vList2"/>
    <dgm:cxn modelId="{AB2933C1-F19B-4AC9-B825-7119F9342AB0}" type="presParOf" srcId="{76CDC42C-5F5E-4C3A-BBB8-F6C09587EB05}" destId="{34E8ED9F-17D0-43F7-A712-E5CDCCCC9E84}" srcOrd="2" destOrd="0" presId="urn:microsoft.com/office/officeart/2005/8/layout/vList2"/>
    <dgm:cxn modelId="{8B301800-72CD-48A8-8145-CE4795BD7482}" type="presParOf" srcId="{76CDC42C-5F5E-4C3A-BBB8-F6C09587EB05}" destId="{DC09BB72-7860-46BF-919B-7D0BF9406A84}" srcOrd="3" destOrd="0" presId="urn:microsoft.com/office/officeart/2005/8/layout/vList2"/>
    <dgm:cxn modelId="{39E5C7D4-A836-4D47-B1D6-D5007D0D9DAF}" type="presParOf" srcId="{76CDC42C-5F5E-4C3A-BBB8-F6C09587EB05}" destId="{8E48EAD8-4E03-408A-9B6C-188273AF224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C002D9-E264-4040-864B-6C7935778436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CA227823-BE1D-4229-A742-EA16EDD97C2F}">
      <dgm:prSet phldrT="[Texte]" custT="1"/>
      <dgm:spPr>
        <a:solidFill>
          <a:schemeClr val="accent2"/>
        </a:solidFill>
      </dgm:spPr>
      <dgm:t>
        <a:bodyPr/>
        <a:lstStyle/>
        <a:p>
          <a:pPr algn="ctr"/>
          <a:r>
            <a:rPr lang="fr-FR" sz="2200" b="1" dirty="0" smtClean="0">
              <a:solidFill>
                <a:schemeClr val="tx1"/>
              </a:solidFill>
              <a:latin typeface="Abadi MT Condensed Light"/>
              <a:cs typeface="Abadi MT Condensed Light"/>
            </a:rPr>
            <a:t>Multiple </a:t>
          </a:r>
          <a:r>
            <a:rPr lang="fr-FR" sz="2200" b="1" dirty="0" err="1" smtClean="0">
              <a:solidFill>
                <a:schemeClr val="tx1"/>
              </a:solidFill>
              <a:latin typeface="Abadi MT Condensed Light"/>
              <a:cs typeface="Abadi MT Condensed Light"/>
            </a:rPr>
            <a:t>ingredients</a:t>
          </a:r>
          <a:r>
            <a:rPr lang="fr-FR" sz="2200" b="1" dirty="0" smtClean="0">
              <a:solidFill>
                <a:schemeClr val="tx1"/>
              </a:solidFill>
              <a:latin typeface="Abadi MT Condensed Light"/>
              <a:cs typeface="Abadi MT Condensed Light"/>
            </a:rPr>
            <a:t> formula</a:t>
          </a:r>
          <a:endParaRPr lang="fr-CA" sz="2200" b="1" dirty="0">
            <a:solidFill>
              <a:schemeClr val="tx1"/>
            </a:solidFill>
            <a:effectLst/>
          </a:endParaRPr>
        </a:p>
      </dgm:t>
    </dgm:pt>
    <dgm:pt modelId="{11FD9283-89A3-48F9-A636-5B6B9301AA39}" type="parTrans" cxnId="{9E845190-0EB0-496F-A9F7-7410E9BB28B2}">
      <dgm:prSet/>
      <dgm:spPr/>
      <dgm:t>
        <a:bodyPr/>
        <a:lstStyle/>
        <a:p>
          <a:endParaRPr lang="fr-CA"/>
        </a:p>
      </dgm:t>
    </dgm:pt>
    <dgm:pt modelId="{71BD7EB1-7FA3-48DC-B007-E70A339D6D26}" type="sibTrans" cxnId="{9E845190-0EB0-496F-A9F7-7410E9BB28B2}">
      <dgm:prSet/>
      <dgm:spPr/>
      <dgm:t>
        <a:bodyPr/>
        <a:lstStyle/>
        <a:p>
          <a:endParaRPr lang="fr-CA"/>
        </a:p>
      </dgm:t>
    </dgm:pt>
    <dgm:pt modelId="{C88AE543-F26D-4648-9664-D256114B8830}">
      <dgm:prSet phldrT="[Texte]"/>
      <dgm:spPr>
        <a:solidFill>
          <a:schemeClr val="accent2"/>
        </a:solidFill>
      </dgm:spPr>
      <dgm:t>
        <a:bodyPr/>
        <a:lstStyle/>
        <a:p>
          <a:pPr algn="ctr"/>
          <a:r>
            <a:rPr lang="fr-FR" b="1" dirty="0" err="1" smtClean="0">
              <a:solidFill>
                <a:schemeClr val="tx1"/>
              </a:solidFill>
              <a:latin typeface="Abadi MT Condensed Light"/>
              <a:cs typeface="Abadi MT Condensed Light"/>
            </a:rPr>
            <a:t>Highly</a:t>
          </a:r>
          <a:r>
            <a:rPr lang="fr-FR" b="1" dirty="0" smtClean="0">
              <a:solidFill>
                <a:schemeClr val="tx1"/>
              </a:solidFill>
              <a:latin typeface="Abadi MT Condensed Light"/>
              <a:cs typeface="Abadi MT Condensed Light"/>
            </a:rPr>
            <a:t> </a:t>
          </a:r>
          <a:r>
            <a:rPr lang="fr-FR" b="1" dirty="0" err="1" smtClean="0">
              <a:solidFill>
                <a:schemeClr val="tx1"/>
              </a:solidFill>
              <a:latin typeface="Abadi MT Condensed Light"/>
              <a:cs typeface="Abadi MT Condensed Light"/>
            </a:rPr>
            <a:t>concentrated</a:t>
          </a:r>
          <a:r>
            <a:rPr lang="fr-FR" b="1" dirty="0" smtClean="0">
              <a:solidFill>
                <a:schemeClr val="tx1"/>
              </a:solidFill>
              <a:latin typeface="Abadi MT Condensed Light"/>
              <a:cs typeface="Abadi MT Condensed Light"/>
            </a:rPr>
            <a:t> in active </a:t>
          </a:r>
          <a:r>
            <a:rPr lang="fr-FR" b="1" dirty="0" err="1" smtClean="0">
              <a:solidFill>
                <a:schemeClr val="tx1"/>
              </a:solidFill>
              <a:latin typeface="Abadi MT Condensed Light"/>
              <a:cs typeface="Abadi MT Condensed Light"/>
            </a:rPr>
            <a:t>ingredients</a:t>
          </a:r>
          <a:endParaRPr lang="fr-CA" b="1" dirty="0">
            <a:solidFill>
              <a:schemeClr val="tx1"/>
            </a:solidFill>
            <a:effectLst/>
          </a:endParaRPr>
        </a:p>
      </dgm:t>
    </dgm:pt>
    <dgm:pt modelId="{01180D9B-126E-44BB-BDBB-020D0A9ECAB9}" type="parTrans" cxnId="{8C86CF05-DE01-4CD4-A10B-DCB25773B772}">
      <dgm:prSet/>
      <dgm:spPr/>
      <dgm:t>
        <a:bodyPr/>
        <a:lstStyle/>
        <a:p>
          <a:endParaRPr lang="fr-CA"/>
        </a:p>
      </dgm:t>
    </dgm:pt>
    <dgm:pt modelId="{84E86EEB-8D8D-4E43-8930-E48E66829AEC}" type="sibTrans" cxnId="{8C86CF05-DE01-4CD4-A10B-DCB25773B772}">
      <dgm:prSet/>
      <dgm:spPr/>
      <dgm:t>
        <a:bodyPr/>
        <a:lstStyle/>
        <a:p>
          <a:endParaRPr lang="fr-CA"/>
        </a:p>
      </dgm:t>
    </dgm:pt>
    <dgm:pt modelId="{AA452C89-9A81-47B1-BC40-D306B7C084D9}">
      <dgm:prSet phldrT="[Texte]"/>
      <dgm:spPr>
        <a:solidFill>
          <a:schemeClr val="accent2"/>
        </a:solidFill>
      </dgm:spPr>
      <dgm:t>
        <a:bodyPr/>
        <a:lstStyle/>
        <a:p>
          <a:pPr algn="ctr"/>
          <a:r>
            <a:rPr lang="en-US" b="1" dirty="0" smtClean="0">
              <a:solidFill>
                <a:schemeClr val="tx1"/>
              </a:solidFill>
              <a:effectLst/>
              <a:latin typeface="Arial" pitchFamily="-65" charset="0"/>
            </a:rPr>
            <a:t> L</a:t>
          </a:r>
          <a:r>
            <a:rPr lang="fr-FR" b="1" dirty="0" err="1" smtClean="0">
              <a:solidFill>
                <a:schemeClr val="tx1"/>
              </a:solidFill>
              <a:latin typeface="Abadi MT Condensed Light"/>
              <a:cs typeface="Abadi MT Condensed Light"/>
            </a:rPr>
            <a:t>iquid</a:t>
          </a:r>
          <a:r>
            <a:rPr lang="fr-FR" b="1" dirty="0" smtClean="0">
              <a:solidFill>
                <a:schemeClr val="tx1"/>
              </a:solidFill>
              <a:latin typeface="Abadi MT Condensed Light"/>
              <a:cs typeface="Abadi MT Condensed Light"/>
            </a:rPr>
            <a:t> for optimal dosage</a:t>
          </a:r>
          <a:endParaRPr lang="fr-CA" b="1" dirty="0">
            <a:solidFill>
              <a:schemeClr val="tx1"/>
            </a:solidFill>
            <a:effectLst/>
          </a:endParaRPr>
        </a:p>
      </dgm:t>
    </dgm:pt>
    <dgm:pt modelId="{DD61C922-2B6D-4B44-8036-4D7AE072DFCA}" type="parTrans" cxnId="{D1673837-D471-4CDD-AE76-F49740958FEB}">
      <dgm:prSet/>
      <dgm:spPr/>
      <dgm:t>
        <a:bodyPr/>
        <a:lstStyle/>
        <a:p>
          <a:endParaRPr lang="fr-CA"/>
        </a:p>
      </dgm:t>
    </dgm:pt>
    <dgm:pt modelId="{DB3D4F55-137B-49CC-B146-0BADB457B0CB}" type="sibTrans" cxnId="{D1673837-D471-4CDD-AE76-F49740958FEB}">
      <dgm:prSet/>
      <dgm:spPr/>
      <dgm:t>
        <a:bodyPr/>
        <a:lstStyle/>
        <a:p>
          <a:endParaRPr lang="fr-CA"/>
        </a:p>
      </dgm:t>
    </dgm:pt>
    <dgm:pt modelId="{76CDC42C-5F5E-4C3A-BBB8-F6C09587EB05}" type="pres">
      <dgm:prSet presAssocID="{ECC002D9-E264-4040-864B-6C79357784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F429A192-F1FA-4CF9-95C4-618CC07AFCF4}" type="pres">
      <dgm:prSet presAssocID="{CA227823-BE1D-4229-A742-EA16EDD97C2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2F545B8C-6045-4C7B-97DD-679C4E43A39E}" type="pres">
      <dgm:prSet presAssocID="{71BD7EB1-7FA3-48DC-B007-E70A339D6D26}" presName="spacer" presStyleCnt="0"/>
      <dgm:spPr/>
    </dgm:pt>
    <dgm:pt modelId="{34E8ED9F-17D0-43F7-A712-E5CDCCCC9E84}" type="pres">
      <dgm:prSet presAssocID="{C88AE543-F26D-4648-9664-D256114B883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C09BB72-7860-46BF-919B-7D0BF9406A84}" type="pres">
      <dgm:prSet presAssocID="{84E86EEB-8D8D-4E43-8930-E48E66829AEC}" presName="spacer" presStyleCnt="0"/>
      <dgm:spPr/>
    </dgm:pt>
    <dgm:pt modelId="{8E48EAD8-4E03-408A-9B6C-188273AF2240}" type="pres">
      <dgm:prSet presAssocID="{AA452C89-9A81-47B1-BC40-D306B7C084D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D1673837-D471-4CDD-AE76-F49740958FEB}" srcId="{ECC002D9-E264-4040-864B-6C7935778436}" destId="{AA452C89-9A81-47B1-BC40-D306B7C084D9}" srcOrd="2" destOrd="0" parTransId="{DD61C922-2B6D-4B44-8036-4D7AE072DFCA}" sibTransId="{DB3D4F55-137B-49CC-B146-0BADB457B0CB}"/>
    <dgm:cxn modelId="{9C88957C-41F6-4FCA-990B-D30C88FF8DFA}" type="presOf" srcId="{ECC002D9-E264-4040-864B-6C7935778436}" destId="{76CDC42C-5F5E-4C3A-BBB8-F6C09587EB05}" srcOrd="0" destOrd="0" presId="urn:microsoft.com/office/officeart/2005/8/layout/vList2"/>
    <dgm:cxn modelId="{8C86CF05-DE01-4CD4-A10B-DCB25773B772}" srcId="{ECC002D9-E264-4040-864B-6C7935778436}" destId="{C88AE543-F26D-4648-9664-D256114B8830}" srcOrd="1" destOrd="0" parTransId="{01180D9B-126E-44BB-BDBB-020D0A9ECAB9}" sibTransId="{84E86EEB-8D8D-4E43-8930-E48E66829AEC}"/>
    <dgm:cxn modelId="{400D9059-0743-43EA-9F7D-F0961E27804D}" type="presOf" srcId="{CA227823-BE1D-4229-A742-EA16EDD97C2F}" destId="{F429A192-F1FA-4CF9-95C4-618CC07AFCF4}" srcOrd="0" destOrd="0" presId="urn:microsoft.com/office/officeart/2005/8/layout/vList2"/>
    <dgm:cxn modelId="{9E845190-0EB0-496F-A9F7-7410E9BB28B2}" srcId="{ECC002D9-E264-4040-864B-6C7935778436}" destId="{CA227823-BE1D-4229-A742-EA16EDD97C2F}" srcOrd="0" destOrd="0" parTransId="{11FD9283-89A3-48F9-A636-5B6B9301AA39}" sibTransId="{71BD7EB1-7FA3-48DC-B007-E70A339D6D26}"/>
    <dgm:cxn modelId="{DC24539C-299B-4966-88E8-52551D15910C}" type="presOf" srcId="{AA452C89-9A81-47B1-BC40-D306B7C084D9}" destId="{8E48EAD8-4E03-408A-9B6C-188273AF2240}" srcOrd="0" destOrd="0" presId="urn:microsoft.com/office/officeart/2005/8/layout/vList2"/>
    <dgm:cxn modelId="{9E772361-EEDC-405D-831B-3D7E6C291C37}" type="presOf" srcId="{C88AE543-F26D-4648-9664-D256114B8830}" destId="{34E8ED9F-17D0-43F7-A712-E5CDCCCC9E84}" srcOrd="0" destOrd="0" presId="urn:microsoft.com/office/officeart/2005/8/layout/vList2"/>
    <dgm:cxn modelId="{5EC5FDB9-60B7-43AC-B6BF-6C338E10ADAE}" type="presParOf" srcId="{76CDC42C-5F5E-4C3A-BBB8-F6C09587EB05}" destId="{F429A192-F1FA-4CF9-95C4-618CC07AFCF4}" srcOrd="0" destOrd="0" presId="urn:microsoft.com/office/officeart/2005/8/layout/vList2"/>
    <dgm:cxn modelId="{97F61836-0073-4C6C-938E-1A6241B29904}" type="presParOf" srcId="{76CDC42C-5F5E-4C3A-BBB8-F6C09587EB05}" destId="{2F545B8C-6045-4C7B-97DD-679C4E43A39E}" srcOrd="1" destOrd="0" presId="urn:microsoft.com/office/officeart/2005/8/layout/vList2"/>
    <dgm:cxn modelId="{9AD7C041-EDD2-4F3C-AB11-962BE23B2BC3}" type="presParOf" srcId="{76CDC42C-5F5E-4C3A-BBB8-F6C09587EB05}" destId="{34E8ED9F-17D0-43F7-A712-E5CDCCCC9E84}" srcOrd="2" destOrd="0" presId="urn:microsoft.com/office/officeart/2005/8/layout/vList2"/>
    <dgm:cxn modelId="{79732AF2-0E63-49F5-9D00-464417E74ACB}" type="presParOf" srcId="{76CDC42C-5F5E-4C3A-BBB8-F6C09587EB05}" destId="{DC09BB72-7860-46BF-919B-7D0BF9406A84}" srcOrd="3" destOrd="0" presId="urn:microsoft.com/office/officeart/2005/8/layout/vList2"/>
    <dgm:cxn modelId="{CE1539E7-029C-48D5-A408-C8B5033574AC}" type="presParOf" srcId="{76CDC42C-5F5E-4C3A-BBB8-F6C09587EB05}" destId="{8E48EAD8-4E03-408A-9B6C-188273AF224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C002D9-E264-4040-864B-6C7935778436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CA227823-BE1D-4229-A742-EA16EDD97C2F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fr-FR" sz="2400" b="1" dirty="0" err="1" smtClean="0">
              <a:solidFill>
                <a:schemeClr val="tx1"/>
              </a:solidFill>
              <a:latin typeface="Abadi MT Condensed Extra Bold"/>
              <a:cs typeface="Abadi MT Condensed Light"/>
            </a:rPr>
            <a:t>Relieves</a:t>
          </a:r>
          <a:r>
            <a:rPr lang="fr-FR" sz="2400" b="1" dirty="0" smtClean="0">
              <a:solidFill>
                <a:schemeClr val="tx1"/>
              </a:solidFill>
              <a:latin typeface="Abadi MT Condensed Extra Bold"/>
              <a:cs typeface="Abadi MT Condensed Light"/>
            </a:rPr>
            <a:t> back pain</a:t>
          </a:r>
          <a:endParaRPr lang="fr-CA" sz="2400" b="1" dirty="0">
            <a:solidFill>
              <a:schemeClr val="tx1"/>
            </a:solidFill>
            <a:effectLst/>
            <a:latin typeface="Abadi MT Condensed Extra Bold"/>
          </a:endParaRPr>
        </a:p>
      </dgm:t>
    </dgm:pt>
    <dgm:pt modelId="{11FD9283-89A3-48F9-A636-5B6B9301AA39}" type="parTrans" cxnId="{9E845190-0EB0-496F-A9F7-7410E9BB28B2}">
      <dgm:prSet/>
      <dgm:spPr/>
      <dgm:t>
        <a:bodyPr/>
        <a:lstStyle/>
        <a:p>
          <a:endParaRPr lang="fr-CA"/>
        </a:p>
      </dgm:t>
    </dgm:pt>
    <dgm:pt modelId="{71BD7EB1-7FA3-48DC-B007-E70A339D6D26}" type="sibTrans" cxnId="{9E845190-0EB0-496F-A9F7-7410E9BB28B2}">
      <dgm:prSet/>
      <dgm:spPr/>
      <dgm:t>
        <a:bodyPr/>
        <a:lstStyle/>
        <a:p>
          <a:endParaRPr lang="fr-CA"/>
        </a:p>
      </dgm:t>
    </dgm:pt>
    <dgm:pt modelId="{AA452C89-9A81-47B1-BC40-D306B7C084D9}">
      <dgm:prSet phldrT="[Texte]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n-US" b="0" i="0" dirty="0" smtClean="0">
              <a:solidFill>
                <a:schemeClr val="tx1"/>
              </a:solidFill>
              <a:effectLst/>
              <a:latin typeface="Arial" pitchFamily="-65" charset="0"/>
            </a:rPr>
            <a:t> </a:t>
          </a:r>
          <a:r>
            <a:rPr lang="fr-FR" b="0" dirty="0" err="1" smtClean="0">
              <a:solidFill>
                <a:schemeClr val="tx1"/>
              </a:solidFill>
              <a:latin typeface="Abadi MT Condensed Extra Bold"/>
              <a:cs typeface="Abadi MT Condensed Light"/>
            </a:rPr>
            <a:t>Helps</a:t>
          </a:r>
          <a:r>
            <a:rPr lang="fr-FR" b="0" dirty="0" smtClean="0">
              <a:solidFill>
                <a:schemeClr val="tx1"/>
              </a:solidFill>
              <a:latin typeface="Abadi MT Condensed Extra Bold"/>
              <a:cs typeface="Abadi MT Condensed Light"/>
            </a:rPr>
            <a:t> </a:t>
          </a:r>
          <a:r>
            <a:rPr lang="fr-FR" b="0" dirty="0" err="1" smtClean="0">
              <a:solidFill>
                <a:schemeClr val="tx1"/>
              </a:solidFill>
              <a:latin typeface="Abadi MT Condensed Extra Bold"/>
              <a:cs typeface="Abadi MT Condensed Light"/>
            </a:rPr>
            <a:t>repair</a:t>
          </a:r>
          <a:r>
            <a:rPr lang="fr-FR" b="0" dirty="0" smtClean="0">
              <a:solidFill>
                <a:schemeClr val="tx1"/>
              </a:solidFill>
              <a:latin typeface="Abadi MT Condensed Extra Bold"/>
              <a:cs typeface="Abadi MT Condensed Light"/>
            </a:rPr>
            <a:t> back joints</a:t>
          </a:r>
          <a:endParaRPr lang="fr-CA" b="0" i="0" dirty="0">
            <a:solidFill>
              <a:schemeClr val="tx1"/>
            </a:solidFill>
            <a:effectLst/>
            <a:latin typeface="Abadi MT Condensed Extra Bold"/>
          </a:endParaRPr>
        </a:p>
      </dgm:t>
    </dgm:pt>
    <dgm:pt modelId="{DB3D4F55-137B-49CC-B146-0BADB457B0CB}" type="sibTrans" cxnId="{D1673837-D471-4CDD-AE76-F49740958FEB}">
      <dgm:prSet/>
      <dgm:spPr/>
      <dgm:t>
        <a:bodyPr/>
        <a:lstStyle/>
        <a:p>
          <a:endParaRPr lang="fr-CA"/>
        </a:p>
      </dgm:t>
    </dgm:pt>
    <dgm:pt modelId="{DD61C922-2B6D-4B44-8036-4D7AE072DFCA}" type="parTrans" cxnId="{D1673837-D471-4CDD-AE76-F49740958FEB}">
      <dgm:prSet/>
      <dgm:spPr/>
      <dgm:t>
        <a:bodyPr/>
        <a:lstStyle/>
        <a:p>
          <a:endParaRPr lang="fr-CA"/>
        </a:p>
      </dgm:t>
    </dgm:pt>
    <dgm:pt modelId="{C88AE543-F26D-4648-9664-D256114B8830}">
      <dgm:prSet phldrT="[Texte]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fr-CA" b="1" dirty="0" smtClean="0">
              <a:solidFill>
                <a:schemeClr val="tx1"/>
              </a:solidFill>
              <a:effectLst/>
              <a:latin typeface="Arial" pitchFamily="-65" charset="0"/>
            </a:rPr>
            <a:t> </a:t>
          </a:r>
          <a:r>
            <a:rPr lang="fr-FR" b="1" dirty="0" err="1" smtClean="0">
              <a:solidFill>
                <a:schemeClr val="tx1"/>
              </a:solidFill>
              <a:latin typeface="Abadi MT Condensed Extra Bold"/>
              <a:cs typeface="Abadi MT Condensed Light"/>
            </a:rPr>
            <a:t>Treats</a:t>
          </a:r>
          <a:r>
            <a:rPr lang="fr-FR" b="1" dirty="0" smtClean="0">
              <a:solidFill>
                <a:schemeClr val="tx1"/>
              </a:solidFill>
              <a:latin typeface="Abadi MT Condensed Extra Bold"/>
              <a:cs typeface="Abadi MT Condensed Light"/>
            </a:rPr>
            <a:t> inflammation of the joints</a:t>
          </a:r>
          <a:endParaRPr lang="fr-CA" b="1" dirty="0">
            <a:solidFill>
              <a:schemeClr val="tx1"/>
            </a:solidFill>
            <a:effectLst/>
            <a:latin typeface="Abadi MT Condensed Extra Bold"/>
          </a:endParaRPr>
        </a:p>
      </dgm:t>
    </dgm:pt>
    <dgm:pt modelId="{84E86EEB-8D8D-4E43-8930-E48E66829AEC}" type="sibTrans" cxnId="{8C86CF05-DE01-4CD4-A10B-DCB25773B772}">
      <dgm:prSet/>
      <dgm:spPr/>
      <dgm:t>
        <a:bodyPr/>
        <a:lstStyle/>
        <a:p>
          <a:endParaRPr lang="fr-CA"/>
        </a:p>
      </dgm:t>
    </dgm:pt>
    <dgm:pt modelId="{01180D9B-126E-44BB-BDBB-020D0A9ECAB9}" type="parTrans" cxnId="{8C86CF05-DE01-4CD4-A10B-DCB25773B772}">
      <dgm:prSet/>
      <dgm:spPr/>
      <dgm:t>
        <a:bodyPr/>
        <a:lstStyle/>
        <a:p>
          <a:endParaRPr lang="fr-CA"/>
        </a:p>
      </dgm:t>
    </dgm:pt>
    <dgm:pt modelId="{76CDC42C-5F5E-4C3A-BBB8-F6C09587EB05}" type="pres">
      <dgm:prSet presAssocID="{ECC002D9-E264-4040-864B-6C79357784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F429A192-F1FA-4CF9-95C4-618CC07AFCF4}" type="pres">
      <dgm:prSet presAssocID="{CA227823-BE1D-4229-A742-EA16EDD97C2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2F545B8C-6045-4C7B-97DD-679C4E43A39E}" type="pres">
      <dgm:prSet presAssocID="{71BD7EB1-7FA3-48DC-B007-E70A339D6D26}" presName="spacer" presStyleCnt="0"/>
      <dgm:spPr/>
    </dgm:pt>
    <dgm:pt modelId="{34E8ED9F-17D0-43F7-A712-E5CDCCCC9E84}" type="pres">
      <dgm:prSet presAssocID="{C88AE543-F26D-4648-9664-D256114B883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C09BB72-7860-46BF-919B-7D0BF9406A84}" type="pres">
      <dgm:prSet presAssocID="{84E86EEB-8D8D-4E43-8930-E48E66829AEC}" presName="spacer" presStyleCnt="0"/>
      <dgm:spPr/>
    </dgm:pt>
    <dgm:pt modelId="{8E48EAD8-4E03-408A-9B6C-188273AF2240}" type="pres">
      <dgm:prSet presAssocID="{AA452C89-9A81-47B1-BC40-D306B7C084D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D1673837-D471-4CDD-AE76-F49740958FEB}" srcId="{ECC002D9-E264-4040-864B-6C7935778436}" destId="{AA452C89-9A81-47B1-BC40-D306B7C084D9}" srcOrd="2" destOrd="0" parTransId="{DD61C922-2B6D-4B44-8036-4D7AE072DFCA}" sibTransId="{DB3D4F55-137B-49CC-B146-0BADB457B0CB}"/>
    <dgm:cxn modelId="{8E332897-EB25-49B1-9836-672DDAD6EEB9}" type="presOf" srcId="{C88AE543-F26D-4648-9664-D256114B8830}" destId="{34E8ED9F-17D0-43F7-A712-E5CDCCCC9E84}" srcOrd="0" destOrd="0" presId="urn:microsoft.com/office/officeart/2005/8/layout/vList2"/>
    <dgm:cxn modelId="{88842AC7-D522-4FB8-8B50-15ADD12F23FB}" type="presOf" srcId="{CA227823-BE1D-4229-A742-EA16EDD97C2F}" destId="{F429A192-F1FA-4CF9-95C4-618CC07AFCF4}" srcOrd="0" destOrd="0" presId="urn:microsoft.com/office/officeart/2005/8/layout/vList2"/>
    <dgm:cxn modelId="{8C86CF05-DE01-4CD4-A10B-DCB25773B772}" srcId="{ECC002D9-E264-4040-864B-6C7935778436}" destId="{C88AE543-F26D-4648-9664-D256114B8830}" srcOrd="1" destOrd="0" parTransId="{01180D9B-126E-44BB-BDBB-020D0A9ECAB9}" sibTransId="{84E86EEB-8D8D-4E43-8930-E48E66829AEC}"/>
    <dgm:cxn modelId="{354DBAC7-FC35-4215-B0C9-0C8B084D0D0A}" type="presOf" srcId="{AA452C89-9A81-47B1-BC40-D306B7C084D9}" destId="{8E48EAD8-4E03-408A-9B6C-188273AF2240}" srcOrd="0" destOrd="0" presId="urn:microsoft.com/office/officeart/2005/8/layout/vList2"/>
    <dgm:cxn modelId="{0198EAF3-FE41-473D-ADC6-ADD5821649C4}" type="presOf" srcId="{ECC002D9-E264-4040-864B-6C7935778436}" destId="{76CDC42C-5F5E-4C3A-BBB8-F6C09587EB05}" srcOrd="0" destOrd="0" presId="urn:microsoft.com/office/officeart/2005/8/layout/vList2"/>
    <dgm:cxn modelId="{9E845190-0EB0-496F-A9F7-7410E9BB28B2}" srcId="{ECC002D9-E264-4040-864B-6C7935778436}" destId="{CA227823-BE1D-4229-A742-EA16EDD97C2F}" srcOrd="0" destOrd="0" parTransId="{11FD9283-89A3-48F9-A636-5B6B9301AA39}" sibTransId="{71BD7EB1-7FA3-48DC-B007-E70A339D6D26}"/>
    <dgm:cxn modelId="{5F410FE0-8D62-4DEB-ABFF-B25D8068C9F0}" type="presParOf" srcId="{76CDC42C-5F5E-4C3A-BBB8-F6C09587EB05}" destId="{F429A192-F1FA-4CF9-95C4-618CC07AFCF4}" srcOrd="0" destOrd="0" presId="urn:microsoft.com/office/officeart/2005/8/layout/vList2"/>
    <dgm:cxn modelId="{C1906C38-D38B-471B-8EBE-0D0AAEC12DA5}" type="presParOf" srcId="{76CDC42C-5F5E-4C3A-BBB8-F6C09587EB05}" destId="{2F545B8C-6045-4C7B-97DD-679C4E43A39E}" srcOrd="1" destOrd="0" presId="urn:microsoft.com/office/officeart/2005/8/layout/vList2"/>
    <dgm:cxn modelId="{F536EC80-2FE0-45D6-B9EF-0A2F939A4E99}" type="presParOf" srcId="{76CDC42C-5F5E-4C3A-BBB8-F6C09587EB05}" destId="{34E8ED9F-17D0-43F7-A712-E5CDCCCC9E84}" srcOrd="2" destOrd="0" presId="urn:microsoft.com/office/officeart/2005/8/layout/vList2"/>
    <dgm:cxn modelId="{37BC76CB-6191-4526-90E7-8AED1199B038}" type="presParOf" srcId="{76CDC42C-5F5E-4C3A-BBB8-F6C09587EB05}" destId="{DC09BB72-7860-46BF-919B-7D0BF9406A84}" srcOrd="3" destOrd="0" presId="urn:microsoft.com/office/officeart/2005/8/layout/vList2"/>
    <dgm:cxn modelId="{A7158744-5DFF-4C40-9EA0-ADBED3E0C904}" type="presParOf" srcId="{76CDC42C-5F5E-4C3A-BBB8-F6C09587EB05}" destId="{8E48EAD8-4E03-408A-9B6C-188273AF224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CC002D9-E264-4040-864B-6C7935778436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CA227823-BE1D-4229-A742-EA16EDD97C2F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fr-FR" sz="2200" b="1" dirty="0" smtClean="0">
              <a:solidFill>
                <a:schemeClr val="tx1"/>
              </a:solidFill>
              <a:latin typeface="Abadi MT Condensed Light"/>
              <a:cs typeface="Abadi MT Condensed Light"/>
            </a:rPr>
            <a:t>Multiple </a:t>
          </a:r>
          <a:r>
            <a:rPr lang="fr-FR" sz="2200" b="1" dirty="0" err="1" smtClean="0">
              <a:solidFill>
                <a:schemeClr val="tx1"/>
              </a:solidFill>
              <a:latin typeface="Abadi MT Condensed Light"/>
              <a:cs typeface="Abadi MT Condensed Light"/>
            </a:rPr>
            <a:t>ingredients</a:t>
          </a:r>
          <a:r>
            <a:rPr lang="fr-FR" sz="2200" b="1" dirty="0" smtClean="0">
              <a:solidFill>
                <a:schemeClr val="tx1"/>
              </a:solidFill>
              <a:latin typeface="Abadi MT Condensed Light"/>
              <a:cs typeface="Abadi MT Condensed Light"/>
            </a:rPr>
            <a:t> formula</a:t>
          </a:r>
          <a:endParaRPr lang="fr-CA" sz="2200" b="1" dirty="0">
            <a:solidFill>
              <a:schemeClr val="tx1"/>
            </a:solidFill>
            <a:effectLst/>
          </a:endParaRPr>
        </a:p>
      </dgm:t>
    </dgm:pt>
    <dgm:pt modelId="{11FD9283-89A3-48F9-A636-5B6B9301AA39}" type="parTrans" cxnId="{9E845190-0EB0-496F-A9F7-7410E9BB28B2}">
      <dgm:prSet/>
      <dgm:spPr/>
      <dgm:t>
        <a:bodyPr/>
        <a:lstStyle/>
        <a:p>
          <a:endParaRPr lang="fr-CA"/>
        </a:p>
      </dgm:t>
    </dgm:pt>
    <dgm:pt modelId="{71BD7EB1-7FA3-48DC-B007-E70A339D6D26}" type="sibTrans" cxnId="{9E845190-0EB0-496F-A9F7-7410E9BB28B2}">
      <dgm:prSet/>
      <dgm:spPr/>
      <dgm:t>
        <a:bodyPr/>
        <a:lstStyle/>
        <a:p>
          <a:endParaRPr lang="fr-CA"/>
        </a:p>
      </dgm:t>
    </dgm:pt>
    <dgm:pt modelId="{C88AE543-F26D-4648-9664-D256114B8830}">
      <dgm:prSet phldrT="[Texte]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fr-FR" b="1" dirty="0" err="1" smtClean="0">
              <a:solidFill>
                <a:schemeClr val="tx1"/>
              </a:solidFill>
              <a:latin typeface="Abadi MT Condensed Light"/>
              <a:cs typeface="Abadi MT Condensed Light"/>
            </a:rPr>
            <a:t>Highly</a:t>
          </a:r>
          <a:r>
            <a:rPr lang="fr-FR" b="1" dirty="0" smtClean="0">
              <a:solidFill>
                <a:schemeClr val="tx1"/>
              </a:solidFill>
              <a:latin typeface="Abadi MT Condensed Light"/>
              <a:cs typeface="Abadi MT Condensed Light"/>
            </a:rPr>
            <a:t> </a:t>
          </a:r>
          <a:r>
            <a:rPr lang="fr-FR" b="1" dirty="0" err="1" smtClean="0">
              <a:solidFill>
                <a:schemeClr val="tx1"/>
              </a:solidFill>
              <a:latin typeface="Abadi MT Condensed Light"/>
              <a:cs typeface="Abadi MT Condensed Light"/>
            </a:rPr>
            <a:t>concentrated</a:t>
          </a:r>
          <a:r>
            <a:rPr lang="fr-FR" b="1" dirty="0" smtClean="0">
              <a:solidFill>
                <a:schemeClr val="tx1"/>
              </a:solidFill>
              <a:latin typeface="Abadi MT Condensed Light"/>
              <a:cs typeface="Abadi MT Condensed Light"/>
            </a:rPr>
            <a:t> in active </a:t>
          </a:r>
          <a:r>
            <a:rPr lang="fr-FR" b="1" dirty="0" err="1" smtClean="0">
              <a:solidFill>
                <a:schemeClr val="tx1"/>
              </a:solidFill>
              <a:latin typeface="Abadi MT Condensed Light"/>
              <a:cs typeface="Abadi MT Condensed Light"/>
            </a:rPr>
            <a:t>ingredients</a:t>
          </a:r>
          <a:endParaRPr lang="fr-CA" b="1" dirty="0">
            <a:solidFill>
              <a:schemeClr val="tx1"/>
            </a:solidFill>
            <a:effectLst/>
          </a:endParaRPr>
        </a:p>
      </dgm:t>
    </dgm:pt>
    <dgm:pt modelId="{01180D9B-126E-44BB-BDBB-020D0A9ECAB9}" type="parTrans" cxnId="{8C86CF05-DE01-4CD4-A10B-DCB25773B772}">
      <dgm:prSet/>
      <dgm:spPr/>
      <dgm:t>
        <a:bodyPr/>
        <a:lstStyle/>
        <a:p>
          <a:endParaRPr lang="fr-CA"/>
        </a:p>
      </dgm:t>
    </dgm:pt>
    <dgm:pt modelId="{84E86EEB-8D8D-4E43-8930-E48E66829AEC}" type="sibTrans" cxnId="{8C86CF05-DE01-4CD4-A10B-DCB25773B772}">
      <dgm:prSet/>
      <dgm:spPr/>
      <dgm:t>
        <a:bodyPr/>
        <a:lstStyle/>
        <a:p>
          <a:endParaRPr lang="fr-CA"/>
        </a:p>
      </dgm:t>
    </dgm:pt>
    <dgm:pt modelId="{AA452C89-9A81-47B1-BC40-D306B7C084D9}">
      <dgm:prSet phldrT="[Texte]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n-US" b="1" dirty="0" smtClean="0">
              <a:solidFill>
                <a:schemeClr val="tx1"/>
              </a:solidFill>
              <a:effectLst/>
              <a:latin typeface="Arial" pitchFamily="-65" charset="0"/>
            </a:rPr>
            <a:t> L</a:t>
          </a:r>
          <a:r>
            <a:rPr lang="fr-FR" b="1" dirty="0" err="1" smtClean="0">
              <a:solidFill>
                <a:schemeClr val="tx1"/>
              </a:solidFill>
              <a:latin typeface="Abadi MT Condensed Light"/>
              <a:cs typeface="Abadi MT Condensed Light"/>
            </a:rPr>
            <a:t>iquid</a:t>
          </a:r>
          <a:r>
            <a:rPr lang="fr-FR" b="1" dirty="0" smtClean="0">
              <a:solidFill>
                <a:schemeClr val="tx1"/>
              </a:solidFill>
              <a:latin typeface="Abadi MT Condensed Light"/>
              <a:cs typeface="Abadi MT Condensed Light"/>
            </a:rPr>
            <a:t> for optimal dosage</a:t>
          </a:r>
          <a:endParaRPr lang="fr-CA" b="1" dirty="0">
            <a:solidFill>
              <a:schemeClr val="tx1"/>
            </a:solidFill>
            <a:effectLst/>
          </a:endParaRPr>
        </a:p>
      </dgm:t>
    </dgm:pt>
    <dgm:pt modelId="{DD61C922-2B6D-4B44-8036-4D7AE072DFCA}" type="parTrans" cxnId="{D1673837-D471-4CDD-AE76-F49740958FEB}">
      <dgm:prSet/>
      <dgm:spPr/>
      <dgm:t>
        <a:bodyPr/>
        <a:lstStyle/>
        <a:p>
          <a:endParaRPr lang="fr-CA"/>
        </a:p>
      </dgm:t>
    </dgm:pt>
    <dgm:pt modelId="{DB3D4F55-137B-49CC-B146-0BADB457B0CB}" type="sibTrans" cxnId="{D1673837-D471-4CDD-AE76-F49740958FEB}">
      <dgm:prSet/>
      <dgm:spPr/>
      <dgm:t>
        <a:bodyPr/>
        <a:lstStyle/>
        <a:p>
          <a:endParaRPr lang="fr-CA"/>
        </a:p>
      </dgm:t>
    </dgm:pt>
    <dgm:pt modelId="{76CDC42C-5F5E-4C3A-BBB8-F6C09587EB05}" type="pres">
      <dgm:prSet presAssocID="{ECC002D9-E264-4040-864B-6C79357784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F429A192-F1FA-4CF9-95C4-618CC07AFCF4}" type="pres">
      <dgm:prSet presAssocID="{CA227823-BE1D-4229-A742-EA16EDD97C2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2F545B8C-6045-4C7B-97DD-679C4E43A39E}" type="pres">
      <dgm:prSet presAssocID="{71BD7EB1-7FA3-48DC-B007-E70A339D6D26}" presName="spacer" presStyleCnt="0"/>
      <dgm:spPr/>
    </dgm:pt>
    <dgm:pt modelId="{34E8ED9F-17D0-43F7-A712-E5CDCCCC9E84}" type="pres">
      <dgm:prSet presAssocID="{C88AE543-F26D-4648-9664-D256114B883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C09BB72-7860-46BF-919B-7D0BF9406A84}" type="pres">
      <dgm:prSet presAssocID="{84E86EEB-8D8D-4E43-8930-E48E66829AEC}" presName="spacer" presStyleCnt="0"/>
      <dgm:spPr/>
    </dgm:pt>
    <dgm:pt modelId="{8E48EAD8-4E03-408A-9B6C-188273AF2240}" type="pres">
      <dgm:prSet presAssocID="{AA452C89-9A81-47B1-BC40-D306B7C084D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D1673837-D471-4CDD-AE76-F49740958FEB}" srcId="{ECC002D9-E264-4040-864B-6C7935778436}" destId="{AA452C89-9A81-47B1-BC40-D306B7C084D9}" srcOrd="2" destOrd="0" parTransId="{DD61C922-2B6D-4B44-8036-4D7AE072DFCA}" sibTransId="{DB3D4F55-137B-49CC-B146-0BADB457B0CB}"/>
    <dgm:cxn modelId="{EC6DB758-EFC3-4819-A49C-599DEC2D4845}" type="presOf" srcId="{CA227823-BE1D-4229-A742-EA16EDD97C2F}" destId="{F429A192-F1FA-4CF9-95C4-618CC07AFCF4}" srcOrd="0" destOrd="0" presId="urn:microsoft.com/office/officeart/2005/8/layout/vList2"/>
    <dgm:cxn modelId="{DD038045-D4D6-4C13-B1A4-8729AEC5DABA}" type="presOf" srcId="{C88AE543-F26D-4648-9664-D256114B8830}" destId="{34E8ED9F-17D0-43F7-A712-E5CDCCCC9E84}" srcOrd="0" destOrd="0" presId="urn:microsoft.com/office/officeart/2005/8/layout/vList2"/>
    <dgm:cxn modelId="{8C86CF05-DE01-4CD4-A10B-DCB25773B772}" srcId="{ECC002D9-E264-4040-864B-6C7935778436}" destId="{C88AE543-F26D-4648-9664-D256114B8830}" srcOrd="1" destOrd="0" parTransId="{01180D9B-126E-44BB-BDBB-020D0A9ECAB9}" sibTransId="{84E86EEB-8D8D-4E43-8930-E48E66829AEC}"/>
    <dgm:cxn modelId="{913B4360-A63B-447B-90B5-ED4A0AC3A12B}" type="presOf" srcId="{AA452C89-9A81-47B1-BC40-D306B7C084D9}" destId="{8E48EAD8-4E03-408A-9B6C-188273AF2240}" srcOrd="0" destOrd="0" presId="urn:microsoft.com/office/officeart/2005/8/layout/vList2"/>
    <dgm:cxn modelId="{9E845190-0EB0-496F-A9F7-7410E9BB28B2}" srcId="{ECC002D9-E264-4040-864B-6C7935778436}" destId="{CA227823-BE1D-4229-A742-EA16EDD97C2F}" srcOrd="0" destOrd="0" parTransId="{11FD9283-89A3-48F9-A636-5B6B9301AA39}" sibTransId="{71BD7EB1-7FA3-48DC-B007-E70A339D6D26}"/>
    <dgm:cxn modelId="{8E397A50-4585-43E0-BB2F-C29511896FEA}" type="presOf" srcId="{ECC002D9-E264-4040-864B-6C7935778436}" destId="{76CDC42C-5F5E-4C3A-BBB8-F6C09587EB05}" srcOrd="0" destOrd="0" presId="urn:microsoft.com/office/officeart/2005/8/layout/vList2"/>
    <dgm:cxn modelId="{26C7CC87-9A52-43A1-91E4-702507DD3CED}" type="presParOf" srcId="{76CDC42C-5F5E-4C3A-BBB8-F6C09587EB05}" destId="{F429A192-F1FA-4CF9-95C4-618CC07AFCF4}" srcOrd="0" destOrd="0" presId="urn:microsoft.com/office/officeart/2005/8/layout/vList2"/>
    <dgm:cxn modelId="{6DDE856E-5C9F-4941-BDE9-E70A18A66FB0}" type="presParOf" srcId="{76CDC42C-5F5E-4C3A-BBB8-F6C09587EB05}" destId="{2F545B8C-6045-4C7B-97DD-679C4E43A39E}" srcOrd="1" destOrd="0" presId="urn:microsoft.com/office/officeart/2005/8/layout/vList2"/>
    <dgm:cxn modelId="{BD25DF39-54AD-4292-A9D8-337F0F857DD8}" type="presParOf" srcId="{76CDC42C-5F5E-4C3A-BBB8-F6C09587EB05}" destId="{34E8ED9F-17D0-43F7-A712-E5CDCCCC9E84}" srcOrd="2" destOrd="0" presId="urn:microsoft.com/office/officeart/2005/8/layout/vList2"/>
    <dgm:cxn modelId="{7D2AAF0F-21C8-4042-8B68-9B22E91C8EEB}" type="presParOf" srcId="{76CDC42C-5F5E-4C3A-BBB8-F6C09587EB05}" destId="{DC09BB72-7860-46BF-919B-7D0BF9406A84}" srcOrd="3" destOrd="0" presId="urn:microsoft.com/office/officeart/2005/8/layout/vList2"/>
    <dgm:cxn modelId="{B9A27CD5-AA5C-42BE-BD62-473A8E89E5E5}" type="presParOf" srcId="{76CDC42C-5F5E-4C3A-BBB8-F6C09587EB05}" destId="{8E48EAD8-4E03-408A-9B6C-188273AF224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CC002D9-E264-4040-864B-6C7935778436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AA452C89-9A81-47B1-BC40-D306B7C084D9}">
      <dgm:prSet phldrT="[Texte]"/>
      <dgm:spPr>
        <a:solidFill>
          <a:srgbClr val="7CBF33"/>
        </a:solidFill>
      </dgm:spPr>
      <dgm:t>
        <a:bodyPr/>
        <a:lstStyle/>
        <a:p>
          <a:pPr algn="ctr"/>
          <a:r>
            <a:rPr lang="fr-FR" dirty="0" smtClean="0">
              <a:latin typeface="Calibri"/>
            </a:rPr>
            <a:t>MSM: anti-</a:t>
          </a:r>
          <a:r>
            <a:rPr lang="fr-FR" dirty="0" err="1" smtClean="0">
              <a:latin typeface="Calibri"/>
            </a:rPr>
            <a:t>inflammatory</a:t>
          </a:r>
          <a:r>
            <a:rPr lang="fr-FR" dirty="0" smtClean="0">
              <a:latin typeface="Calibri"/>
            </a:rPr>
            <a:t> &amp; </a:t>
          </a:r>
          <a:r>
            <a:rPr lang="fr-FR" dirty="0" err="1" smtClean="0">
              <a:latin typeface="Calibri"/>
            </a:rPr>
            <a:t>analgesic</a:t>
          </a:r>
          <a:r>
            <a:rPr lang="fr-FR" dirty="0" smtClean="0">
              <a:latin typeface="Calibri"/>
            </a:rPr>
            <a:t> </a:t>
          </a:r>
          <a:endParaRPr lang="fr-CA" b="0" i="0" dirty="0">
            <a:solidFill>
              <a:schemeClr val="tx1"/>
            </a:solidFill>
            <a:effectLst/>
            <a:latin typeface="Abadi MT Condensed Extra Bold"/>
          </a:endParaRPr>
        </a:p>
      </dgm:t>
    </dgm:pt>
    <dgm:pt modelId="{DB3D4F55-137B-49CC-B146-0BADB457B0CB}" type="sibTrans" cxnId="{D1673837-D471-4CDD-AE76-F49740958FEB}">
      <dgm:prSet/>
      <dgm:spPr/>
      <dgm:t>
        <a:bodyPr/>
        <a:lstStyle/>
        <a:p>
          <a:endParaRPr lang="fr-CA"/>
        </a:p>
      </dgm:t>
    </dgm:pt>
    <dgm:pt modelId="{DD61C922-2B6D-4B44-8036-4D7AE072DFCA}" type="parTrans" cxnId="{D1673837-D471-4CDD-AE76-F49740958FEB}">
      <dgm:prSet/>
      <dgm:spPr/>
      <dgm:t>
        <a:bodyPr/>
        <a:lstStyle/>
        <a:p>
          <a:endParaRPr lang="fr-CA"/>
        </a:p>
      </dgm:t>
    </dgm:pt>
    <dgm:pt modelId="{C88AE543-F26D-4648-9664-D256114B8830}">
      <dgm:prSet phldrT="[Texte]"/>
      <dgm:spPr>
        <a:solidFill>
          <a:srgbClr val="7CBF33"/>
        </a:solidFill>
      </dgm:spPr>
      <dgm:t>
        <a:bodyPr/>
        <a:lstStyle/>
        <a:p>
          <a:pPr algn="ctr"/>
          <a:r>
            <a:rPr lang="fr-CA" b="1" dirty="0" smtClean="0">
              <a:solidFill>
                <a:schemeClr val="tx1"/>
              </a:solidFill>
              <a:effectLst/>
              <a:latin typeface="Arial" pitchFamily="-65" charset="0"/>
            </a:rPr>
            <a:t> </a:t>
          </a:r>
          <a:r>
            <a:rPr lang="fr-FR" dirty="0" smtClean="0">
              <a:latin typeface="Calibri"/>
            </a:rPr>
            <a:t>Menthol: </a:t>
          </a:r>
          <a:r>
            <a:rPr lang="fr-FR" dirty="0" err="1" smtClean="0">
              <a:latin typeface="Calibri"/>
            </a:rPr>
            <a:t>refreshing</a:t>
          </a:r>
          <a:r>
            <a:rPr lang="fr-FR" dirty="0" smtClean="0">
              <a:latin typeface="Calibri"/>
            </a:rPr>
            <a:t>, </a:t>
          </a:r>
          <a:r>
            <a:rPr lang="fr-FR" dirty="0" err="1" smtClean="0">
              <a:latin typeface="Calibri"/>
            </a:rPr>
            <a:t>analgesic</a:t>
          </a:r>
          <a:r>
            <a:rPr lang="fr-FR" dirty="0" smtClean="0">
              <a:latin typeface="Calibri"/>
            </a:rPr>
            <a:t> (rec. </a:t>
          </a:r>
          <a:r>
            <a:rPr lang="fr-FR" dirty="0" err="1" smtClean="0">
              <a:latin typeface="Calibri"/>
            </a:rPr>
            <a:t>Opioide</a:t>
          </a:r>
          <a:r>
            <a:rPr lang="fr-FR" dirty="0" smtClean="0">
              <a:latin typeface="Calibri"/>
            </a:rPr>
            <a:t>, Ca++), anti-</a:t>
          </a:r>
          <a:r>
            <a:rPr lang="fr-FR" dirty="0" err="1" smtClean="0">
              <a:latin typeface="Calibri"/>
            </a:rPr>
            <a:t>spasmodic</a:t>
          </a:r>
          <a:endParaRPr lang="fr-CA" b="1" dirty="0">
            <a:solidFill>
              <a:schemeClr val="tx1"/>
            </a:solidFill>
            <a:effectLst/>
            <a:latin typeface="Abadi MT Condensed Extra Bold"/>
          </a:endParaRPr>
        </a:p>
      </dgm:t>
    </dgm:pt>
    <dgm:pt modelId="{84E86EEB-8D8D-4E43-8930-E48E66829AEC}" type="sibTrans" cxnId="{8C86CF05-DE01-4CD4-A10B-DCB25773B772}">
      <dgm:prSet/>
      <dgm:spPr/>
      <dgm:t>
        <a:bodyPr/>
        <a:lstStyle/>
        <a:p>
          <a:endParaRPr lang="fr-CA"/>
        </a:p>
      </dgm:t>
    </dgm:pt>
    <dgm:pt modelId="{01180D9B-126E-44BB-BDBB-020D0A9ECAB9}" type="parTrans" cxnId="{8C86CF05-DE01-4CD4-A10B-DCB25773B772}">
      <dgm:prSet/>
      <dgm:spPr/>
      <dgm:t>
        <a:bodyPr/>
        <a:lstStyle/>
        <a:p>
          <a:endParaRPr lang="fr-CA"/>
        </a:p>
      </dgm:t>
    </dgm:pt>
    <dgm:pt modelId="{01BDCEE1-AC8A-4CD2-9C34-FE4CE6860779}">
      <dgm:prSet phldrT="[Texte]"/>
      <dgm:spPr>
        <a:solidFill>
          <a:srgbClr val="7CBF33"/>
        </a:solidFill>
      </dgm:spPr>
      <dgm:t>
        <a:bodyPr/>
        <a:lstStyle/>
        <a:p>
          <a:pPr algn="ctr"/>
          <a:r>
            <a:rPr lang="fr-FR" dirty="0" err="1" smtClean="0">
              <a:latin typeface="Calibri"/>
            </a:rPr>
            <a:t>Clove</a:t>
          </a:r>
          <a:r>
            <a:rPr lang="fr-FR" dirty="0" smtClean="0">
              <a:latin typeface="Calibri"/>
            </a:rPr>
            <a:t> </a:t>
          </a:r>
          <a:r>
            <a:rPr lang="fr-FR" dirty="0" err="1" smtClean="0">
              <a:latin typeface="Calibri"/>
            </a:rPr>
            <a:t>oil</a:t>
          </a:r>
          <a:r>
            <a:rPr lang="fr-FR" dirty="0" smtClean="0">
              <a:latin typeface="Calibri"/>
            </a:rPr>
            <a:t>: </a:t>
          </a:r>
          <a:r>
            <a:rPr lang="fr-FR" dirty="0" err="1" smtClean="0">
              <a:latin typeface="Calibri"/>
            </a:rPr>
            <a:t>analgesic</a:t>
          </a:r>
          <a:r>
            <a:rPr lang="fr-FR" dirty="0" smtClean="0">
              <a:latin typeface="Calibri"/>
            </a:rPr>
            <a:t> &amp; </a:t>
          </a:r>
          <a:r>
            <a:rPr lang="fr-FR" dirty="0" err="1" smtClean="0">
              <a:latin typeface="Calibri"/>
            </a:rPr>
            <a:t>anesthesiant</a:t>
          </a:r>
          <a:r>
            <a:rPr lang="fr-FR" dirty="0" smtClean="0">
              <a:latin typeface="Calibri"/>
            </a:rPr>
            <a:t> </a:t>
          </a:r>
          <a:endParaRPr lang="fr-CA" b="0" i="0" dirty="0">
            <a:solidFill>
              <a:schemeClr val="tx1"/>
            </a:solidFill>
            <a:effectLst/>
            <a:latin typeface="Abadi MT Condensed Extra Bold"/>
          </a:endParaRPr>
        </a:p>
      </dgm:t>
    </dgm:pt>
    <dgm:pt modelId="{454198E6-11C4-46A0-9EC3-F528079DF75E}" type="parTrans" cxnId="{486CE288-5979-4C18-80E5-6C25F40128E6}">
      <dgm:prSet/>
      <dgm:spPr/>
      <dgm:t>
        <a:bodyPr/>
        <a:lstStyle/>
        <a:p>
          <a:endParaRPr lang="fr-CA"/>
        </a:p>
      </dgm:t>
    </dgm:pt>
    <dgm:pt modelId="{ED7FAB88-EE6D-4C40-B2C4-F83ED392F0EB}" type="sibTrans" cxnId="{486CE288-5979-4C18-80E5-6C25F40128E6}">
      <dgm:prSet/>
      <dgm:spPr/>
      <dgm:t>
        <a:bodyPr/>
        <a:lstStyle/>
        <a:p>
          <a:endParaRPr lang="fr-CA"/>
        </a:p>
      </dgm:t>
    </dgm:pt>
    <dgm:pt modelId="{465DB7CB-F549-4B90-9B3B-051847F9E65C}">
      <dgm:prSet phldrT="[Texte]"/>
      <dgm:spPr>
        <a:solidFill>
          <a:srgbClr val="7CBF33"/>
        </a:solidFill>
      </dgm:spPr>
      <dgm:t>
        <a:bodyPr/>
        <a:lstStyle/>
        <a:p>
          <a:pPr algn="ctr"/>
          <a:r>
            <a:rPr lang="fr-FR" dirty="0" smtClean="0">
              <a:latin typeface="Calibri"/>
            </a:rPr>
            <a:t>Eucalyptus </a:t>
          </a:r>
          <a:r>
            <a:rPr lang="fr-FR" dirty="0" err="1" smtClean="0">
              <a:latin typeface="Calibri"/>
            </a:rPr>
            <a:t>oil</a:t>
          </a:r>
          <a:r>
            <a:rPr lang="fr-FR" dirty="0" smtClean="0">
              <a:latin typeface="Calibri"/>
            </a:rPr>
            <a:t>: </a:t>
          </a:r>
          <a:r>
            <a:rPr lang="en-US" dirty="0" smtClean="0">
              <a:latin typeface="Calibri"/>
            </a:rPr>
            <a:t>analgesic, muscular relaxant, soothing, eases healing</a:t>
          </a:r>
          <a:endParaRPr lang="fr-CA" b="0" i="0" dirty="0">
            <a:solidFill>
              <a:schemeClr val="tx1"/>
            </a:solidFill>
            <a:effectLst/>
            <a:latin typeface="Abadi MT Condensed Extra Bold"/>
          </a:endParaRPr>
        </a:p>
      </dgm:t>
    </dgm:pt>
    <dgm:pt modelId="{5EE38435-44E1-408A-9EB5-900B28C2DA21}" type="parTrans" cxnId="{7336536A-1325-4875-A5FC-07B59342FB77}">
      <dgm:prSet/>
      <dgm:spPr/>
      <dgm:t>
        <a:bodyPr/>
        <a:lstStyle/>
        <a:p>
          <a:endParaRPr lang="fr-CA"/>
        </a:p>
      </dgm:t>
    </dgm:pt>
    <dgm:pt modelId="{94171EF0-55BD-4225-A0FF-EC3362EBB18B}" type="sibTrans" cxnId="{7336536A-1325-4875-A5FC-07B59342FB77}">
      <dgm:prSet/>
      <dgm:spPr/>
      <dgm:t>
        <a:bodyPr/>
        <a:lstStyle/>
        <a:p>
          <a:endParaRPr lang="fr-CA"/>
        </a:p>
      </dgm:t>
    </dgm:pt>
    <dgm:pt modelId="{76CDC42C-5F5E-4C3A-BBB8-F6C09587EB05}" type="pres">
      <dgm:prSet presAssocID="{ECC002D9-E264-4040-864B-6C79357784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34E8ED9F-17D0-43F7-A712-E5CDCCCC9E84}" type="pres">
      <dgm:prSet presAssocID="{C88AE543-F26D-4648-9664-D256114B883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C09BB72-7860-46BF-919B-7D0BF9406A84}" type="pres">
      <dgm:prSet presAssocID="{84E86EEB-8D8D-4E43-8930-E48E66829AEC}" presName="spacer" presStyleCnt="0"/>
      <dgm:spPr/>
    </dgm:pt>
    <dgm:pt modelId="{8E48EAD8-4E03-408A-9B6C-188273AF2240}" type="pres">
      <dgm:prSet presAssocID="{AA452C89-9A81-47B1-BC40-D306B7C084D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2F83E3AF-DB4A-4E79-B164-E7C7CEDF87D3}" type="pres">
      <dgm:prSet presAssocID="{DB3D4F55-137B-49CC-B146-0BADB457B0CB}" presName="spacer" presStyleCnt="0"/>
      <dgm:spPr/>
    </dgm:pt>
    <dgm:pt modelId="{821B9683-B1B7-4926-869B-49D1EC0DDBC2}" type="pres">
      <dgm:prSet presAssocID="{01BDCEE1-AC8A-4CD2-9C34-FE4CE686077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E35358CA-3DB5-4AFE-B223-1A0AC210535C}" type="pres">
      <dgm:prSet presAssocID="{ED7FAB88-EE6D-4C40-B2C4-F83ED392F0EB}" presName="spacer" presStyleCnt="0"/>
      <dgm:spPr/>
    </dgm:pt>
    <dgm:pt modelId="{C0E6E0C8-F42B-49C5-AB95-586C7F965701}" type="pres">
      <dgm:prSet presAssocID="{465DB7CB-F549-4B90-9B3B-051847F9E65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CF812DCD-3A7F-4047-938C-4571B0A7FBA8}" type="presOf" srcId="{465DB7CB-F549-4B90-9B3B-051847F9E65C}" destId="{C0E6E0C8-F42B-49C5-AB95-586C7F965701}" srcOrd="0" destOrd="0" presId="urn:microsoft.com/office/officeart/2005/8/layout/vList2"/>
    <dgm:cxn modelId="{7336536A-1325-4875-A5FC-07B59342FB77}" srcId="{ECC002D9-E264-4040-864B-6C7935778436}" destId="{465DB7CB-F549-4B90-9B3B-051847F9E65C}" srcOrd="3" destOrd="0" parTransId="{5EE38435-44E1-408A-9EB5-900B28C2DA21}" sibTransId="{94171EF0-55BD-4225-A0FF-EC3362EBB18B}"/>
    <dgm:cxn modelId="{486CE288-5979-4C18-80E5-6C25F40128E6}" srcId="{ECC002D9-E264-4040-864B-6C7935778436}" destId="{01BDCEE1-AC8A-4CD2-9C34-FE4CE6860779}" srcOrd="2" destOrd="0" parTransId="{454198E6-11C4-46A0-9EC3-F528079DF75E}" sibTransId="{ED7FAB88-EE6D-4C40-B2C4-F83ED392F0EB}"/>
    <dgm:cxn modelId="{D1673837-D471-4CDD-AE76-F49740958FEB}" srcId="{ECC002D9-E264-4040-864B-6C7935778436}" destId="{AA452C89-9A81-47B1-BC40-D306B7C084D9}" srcOrd="1" destOrd="0" parTransId="{DD61C922-2B6D-4B44-8036-4D7AE072DFCA}" sibTransId="{DB3D4F55-137B-49CC-B146-0BADB457B0CB}"/>
    <dgm:cxn modelId="{F72B7B8D-DC19-497C-8BC7-F1F562C512AE}" type="presOf" srcId="{ECC002D9-E264-4040-864B-6C7935778436}" destId="{76CDC42C-5F5E-4C3A-BBB8-F6C09587EB05}" srcOrd="0" destOrd="0" presId="urn:microsoft.com/office/officeart/2005/8/layout/vList2"/>
    <dgm:cxn modelId="{44FAF5C6-D627-49B8-A7AA-A078EED3FEC4}" type="presOf" srcId="{AA452C89-9A81-47B1-BC40-D306B7C084D9}" destId="{8E48EAD8-4E03-408A-9B6C-188273AF2240}" srcOrd="0" destOrd="0" presId="urn:microsoft.com/office/officeart/2005/8/layout/vList2"/>
    <dgm:cxn modelId="{8C86CF05-DE01-4CD4-A10B-DCB25773B772}" srcId="{ECC002D9-E264-4040-864B-6C7935778436}" destId="{C88AE543-F26D-4648-9664-D256114B8830}" srcOrd="0" destOrd="0" parTransId="{01180D9B-126E-44BB-BDBB-020D0A9ECAB9}" sibTransId="{84E86EEB-8D8D-4E43-8930-E48E66829AEC}"/>
    <dgm:cxn modelId="{0B76FC74-6D45-4C65-9851-AFC7481FCEC8}" type="presOf" srcId="{C88AE543-F26D-4648-9664-D256114B8830}" destId="{34E8ED9F-17D0-43F7-A712-E5CDCCCC9E84}" srcOrd="0" destOrd="0" presId="urn:microsoft.com/office/officeart/2005/8/layout/vList2"/>
    <dgm:cxn modelId="{14FB6251-EFA2-402C-AF08-1655ED8D6B55}" type="presOf" srcId="{01BDCEE1-AC8A-4CD2-9C34-FE4CE6860779}" destId="{821B9683-B1B7-4926-869B-49D1EC0DDBC2}" srcOrd="0" destOrd="0" presId="urn:microsoft.com/office/officeart/2005/8/layout/vList2"/>
    <dgm:cxn modelId="{69D23224-CCEC-4E82-BA80-E49B8F92963C}" type="presParOf" srcId="{76CDC42C-5F5E-4C3A-BBB8-F6C09587EB05}" destId="{34E8ED9F-17D0-43F7-A712-E5CDCCCC9E84}" srcOrd="0" destOrd="0" presId="urn:microsoft.com/office/officeart/2005/8/layout/vList2"/>
    <dgm:cxn modelId="{50D18827-5323-4E0D-AC70-34B7C1A0E780}" type="presParOf" srcId="{76CDC42C-5F5E-4C3A-BBB8-F6C09587EB05}" destId="{DC09BB72-7860-46BF-919B-7D0BF9406A84}" srcOrd="1" destOrd="0" presId="urn:microsoft.com/office/officeart/2005/8/layout/vList2"/>
    <dgm:cxn modelId="{1227D3D5-91EB-44EF-8FD4-71C5D6E8C3F6}" type="presParOf" srcId="{76CDC42C-5F5E-4C3A-BBB8-F6C09587EB05}" destId="{8E48EAD8-4E03-408A-9B6C-188273AF2240}" srcOrd="2" destOrd="0" presId="urn:microsoft.com/office/officeart/2005/8/layout/vList2"/>
    <dgm:cxn modelId="{C91AE20D-B146-4F61-A2AD-7D6724E60F6A}" type="presParOf" srcId="{76CDC42C-5F5E-4C3A-BBB8-F6C09587EB05}" destId="{2F83E3AF-DB4A-4E79-B164-E7C7CEDF87D3}" srcOrd="3" destOrd="0" presId="urn:microsoft.com/office/officeart/2005/8/layout/vList2"/>
    <dgm:cxn modelId="{D9F250FB-725B-456E-887E-0F39D2DC25A2}" type="presParOf" srcId="{76CDC42C-5F5E-4C3A-BBB8-F6C09587EB05}" destId="{821B9683-B1B7-4926-869B-49D1EC0DDBC2}" srcOrd="4" destOrd="0" presId="urn:microsoft.com/office/officeart/2005/8/layout/vList2"/>
    <dgm:cxn modelId="{44D1A8C9-78A7-4935-AE1B-37D92BF3716F}" type="presParOf" srcId="{76CDC42C-5F5E-4C3A-BBB8-F6C09587EB05}" destId="{E35358CA-3DB5-4AFE-B223-1A0AC210535C}" srcOrd="5" destOrd="0" presId="urn:microsoft.com/office/officeart/2005/8/layout/vList2"/>
    <dgm:cxn modelId="{BA94DB1A-C5AD-4602-878E-5F84FBF1E04F}" type="presParOf" srcId="{76CDC42C-5F5E-4C3A-BBB8-F6C09587EB05}" destId="{C0E6E0C8-F42B-49C5-AB95-586C7F96570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8ED9F-17D0-43F7-A712-E5CDCCCC9E84}">
      <dsp:nvSpPr>
        <dsp:cNvPr id="0" name=""/>
        <dsp:cNvSpPr/>
      </dsp:nvSpPr>
      <dsp:spPr>
        <a:xfrm>
          <a:off x="0" y="458827"/>
          <a:ext cx="6063079" cy="551655"/>
        </a:xfrm>
        <a:prstGeom prst="roundRect">
          <a:avLst/>
        </a:prstGeom>
        <a:solidFill>
          <a:srgbClr val="7CBF33"/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300" b="1" kern="1200" dirty="0" smtClean="0">
              <a:solidFill>
                <a:schemeClr val="tx1"/>
              </a:solidFill>
              <a:effectLst/>
              <a:latin typeface="Arial" pitchFamily="-65" charset="0"/>
            </a:rPr>
            <a:t> </a:t>
          </a:r>
          <a:r>
            <a:rPr lang="fr-FR" sz="2300" kern="1200" dirty="0" smtClean="0">
              <a:latin typeface="Calibri"/>
            </a:rPr>
            <a:t>For </a:t>
          </a:r>
          <a:r>
            <a:rPr lang="fr-FR" sz="2300" kern="1200" dirty="0" err="1" smtClean="0">
              <a:latin typeface="Calibri"/>
            </a:rPr>
            <a:t>immediate</a:t>
          </a:r>
          <a:r>
            <a:rPr lang="fr-FR" sz="2300" kern="1200" dirty="0" smtClean="0">
              <a:latin typeface="Calibri"/>
            </a:rPr>
            <a:t> relief of </a:t>
          </a:r>
          <a:r>
            <a:rPr lang="fr-FR" sz="2300" kern="1200" dirty="0" err="1" smtClean="0">
              <a:latin typeface="Calibri"/>
            </a:rPr>
            <a:t>muscular</a:t>
          </a:r>
          <a:r>
            <a:rPr lang="fr-FR" sz="2300" kern="1200" dirty="0" smtClean="0">
              <a:latin typeface="Calibri"/>
            </a:rPr>
            <a:t> and joint pain</a:t>
          </a:r>
          <a:endParaRPr lang="fr-CA" sz="2300" b="1" kern="1200" dirty="0">
            <a:solidFill>
              <a:schemeClr val="tx1"/>
            </a:solidFill>
            <a:effectLst/>
            <a:latin typeface="Abadi MT Condensed Extra Bold"/>
          </a:endParaRPr>
        </a:p>
      </dsp:txBody>
      <dsp:txXfrm>
        <a:off x="26930" y="485757"/>
        <a:ext cx="6009219" cy="497795"/>
      </dsp:txXfrm>
    </dsp:sp>
    <dsp:sp modelId="{8E48EAD8-4E03-408A-9B6C-188273AF2240}">
      <dsp:nvSpPr>
        <dsp:cNvPr id="0" name=""/>
        <dsp:cNvSpPr/>
      </dsp:nvSpPr>
      <dsp:spPr>
        <a:xfrm>
          <a:off x="0" y="1076722"/>
          <a:ext cx="6063079" cy="551655"/>
        </a:xfrm>
        <a:prstGeom prst="roundRect">
          <a:avLst/>
        </a:prstGeom>
        <a:solidFill>
          <a:srgbClr val="7CBF33"/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err="1" smtClean="0">
              <a:latin typeface="Calibri"/>
            </a:rPr>
            <a:t>Removes</a:t>
          </a:r>
          <a:r>
            <a:rPr lang="fr-FR" sz="2300" kern="1200" dirty="0" smtClean="0">
              <a:latin typeface="Calibri"/>
            </a:rPr>
            <a:t> inflammation</a:t>
          </a:r>
          <a:endParaRPr lang="fr-CA" sz="2300" b="0" i="0" kern="1200" dirty="0">
            <a:solidFill>
              <a:schemeClr val="tx1"/>
            </a:solidFill>
            <a:effectLst/>
            <a:latin typeface="Abadi MT Condensed Extra Bold"/>
          </a:endParaRPr>
        </a:p>
      </dsp:txBody>
      <dsp:txXfrm>
        <a:off x="26930" y="1103652"/>
        <a:ext cx="6009219" cy="497795"/>
      </dsp:txXfrm>
    </dsp:sp>
    <dsp:sp modelId="{821B9683-B1B7-4926-869B-49D1EC0DDBC2}">
      <dsp:nvSpPr>
        <dsp:cNvPr id="0" name=""/>
        <dsp:cNvSpPr/>
      </dsp:nvSpPr>
      <dsp:spPr>
        <a:xfrm>
          <a:off x="0" y="1694617"/>
          <a:ext cx="6063079" cy="551655"/>
        </a:xfrm>
        <a:prstGeom prst="roundRect">
          <a:avLst/>
        </a:prstGeom>
        <a:solidFill>
          <a:srgbClr val="7CBF33"/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latin typeface="Calibri"/>
            </a:rPr>
            <a:t>Relaxes </a:t>
          </a:r>
          <a:r>
            <a:rPr lang="fr-FR" sz="2300" kern="1200" dirty="0" err="1" smtClean="0">
              <a:latin typeface="Calibri"/>
            </a:rPr>
            <a:t>your</a:t>
          </a:r>
          <a:r>
            <a:rPr lang="fr-FR" sz="2300" kern="1200" dirty="0" smtClean="0">
              <a:latin typeface="Calibri"/>
            </a:rPr>
            <a:t> muscles</a:t>
          </a:r>
          <a:endParaRPr lang="fr-CA" sz="2300" b="0" i="0" kern="1200" dirty="0">
            <a:solidFill>
              <a:schemeClr val="tx1"/>
            </a:solidFill>
            <a:effectLst/>
            <a:latin typeface="Abadi MT Condensed Extra Bold"/>
          </a:endParaRPr>
        </a:p>
      </dsp:txBody>
      <dsp:txXfrm>
        <a:off x="26930" y="1721547"/>
        <a:ext cx="6009219" cy="49779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8ED9F-17D0-43F7-A712-E5CDCCCC9E84}">
      <dsp:nvSpPr>
        <dsp:cNvPr id="0" name=""/>
        <dsp:cNvSpPr/>
      </dsp:nvSpPr>
      <dsp:spPr>
        <a:xfrm>
          <a:off x="0" y="554480"/>
          <a:ext cx="6470376" cy="407745"/>
        </a:xfrm>
        <a:prstGeom prst="roundRect">
          <a:avLst/>
        </a:prstGeom>
        <a:solidFill>
          <a:srgbClr val="7CBF33"/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700" b="1" kern="1200" dirty="0" smtClean="0">
              <a:solidFill>
                <a:schemeClr val="tx1"/>
              </a:solidFill>
              <a:effectLst/>
              <a:latin typeface="Arial" pitchFamily="-65" charset="0"/>
            </a:rPr>
            <a:t> </a:t>
          </a:r>
          <a:r>
            <a:rPr lang="fr-FR" sz="1700" kern="1200" dirty="0" smtClean="0">
              <a:latin typeface="Calibri"/>
            </a:rPr>
            <a:t>Menthol: </a:t>
          </a:r>
          <a:r>
            <a:rPr lang="fr-FR" sz="1700" kern="1200" dirty="0" err="1" smtClean="0">
              <a:latin typeface="Calibri"/>
            </a:rPr>
            <a:t>refreshing</a:t>
          </a:r>
          <a:r>
            <a:rPr lang="fr-FR" sz="1700" kern="1200" dirty="0" smtClean="0">
              <a:latin typeface="Calibri"/>
            </a:rPr>
            <a:t>, </a:t>
          </a:r>
          <a:r>
            <a:rPr lang="fr-FR" sz="1700" kern="1200" dirty="0" err="1" smtClean="0">
              <a:latin typeface="Calibri"/>
            </a:rPr>
            <a:t>analgesic</a:t>
          </a:r>
          <a:r>
            <a:rPr lang="fr-FR" sz="1700" kern="1200" dirty="0" smtClean="0">
              <a:latin typeface="Calibri"/>
            </a:rPr>
            <a:t> (rec. </a:t>
          </a:r>
          <a:r>
            <a:rPr lang="fr-FR" sz="1700" kern="1200" dirty="0" err="1" smtClean="0">
              <a:latin typeface="Calibri"/>
            </a:rPr>
            <a:t>Opioide</a:t>
          </a:r>
          <a:r>
            <a:rPr lang="fr-FR" sz="1700" kern="1200" dirty="0" smtClean="0">
              <a:latin typeface="Calibri"/>
            </a:rPr>
            <a:t>, Ca++), anti-</a:t>
          </a:r>
          <a:r>
            <a:rPr lang="fr-FR" sz="1700" kern="1200" dirty="0" err="1" smtClean="0">
              <a:latin typeface="Calibri"/>
            </a:rPr>
            <a:t>spasmodic</a:t>
          </a:r>
          <a:endParaRPr lang="fr-CA" sz="1700" b="1" kern="1200" dirty="0">
            <a:solidFill>
              <a:schemeClr val="tx1"/>
            </a:solidFill>
            <a:effectLst/>
            <a:latin typeface="Abadi MT Condensed Extra Bold"/>
          </a:endParaRPr>
        </a:p>
      </dsp:txBody>
      <dsp:txXfrm>
        <a:off x="19904" y="574384"/>
        <a:ext cx="6430568" cy="367937"/>
      </dsp:txXfrm>
    </dsp:sp>
    <dsp:sp modelId="{8E48EAD8-4E03-408A-9B6C-188273AF2240}">
      <dsp:nvSpPr>
        <dsp:cNvPr id="0" name=""/>
        <dsp:cNvSpPr/>
      </dsp:nvSpPr>
      <dsp:spPr>
        <a:xfrm>
          <a:off x="0" y="1011185"/>
          <a:ext cx="6470376" cy="407745"/>
        </a:xfrm>
        <a:prstGeom prst="roundRect">
          <a:avLst/>
        </a:prstGeom>
        <a:solidFill>
          <a:srgbClr val="7CBF33"/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>
              <a:latin typeface="Calibri"/>
            </a:rPr>
            <a:t>MSM: anti-</a:t>
          </a:r>
          <a:r>
            <a:rPr lang="fr-FR" sz="1700" kern="1200" dirty="0" err="1" smtClean="0">
              <a:latin typeface="Calibri"/>
            </a:rPr>
            <a:t>inflammatory</a:t>
          </a:r>
          <a:r>
            <a:rPr lang="fr-FR" sz="1700" kern="1200" dirty="0" smtClean="0">
              <a:latin typeface="Calibri"/>
            </a:rPr>
            <a:t> &amp; </a:t>
          </a:r>
          <a:r>
            <a:rPr lang="fr-FR" sz="1700" kern="1200" dirty="0" err="1" smtClean="0">
              <a:latin typeface="Calibri"/>
            </a:rPr>
            <a:t>analgesic</a:t>
          </a:r>
          <a:r>
            <a:rPr lang="fr-FR" sz="1700" kern="1200" dirty="0" smtClean="0">
              <a:latin typeface="Calibri"/>
            </a:rPr>
            <a:t> </a:t>
          </a:r>
          <a:endParaRPr lang="fr-CA" sz="1700" b="0" i="0" kern="1200" dirty="0">
            <a:solidFill>
              <a:schemeClr val="tx1"/>
            </a:solidFill>
            <a:effectLst/>
            <a:latin typeface="Abadi MT Condensed Extra Bold"/>
          </a:endParaRPr>
        </a:p>
      </dsp:txBody>
      <dsp:txXfrm>
        <a:off x="19904" y="1031089"/>
        <a:ext cx="6430568" cy="367937"/>
      </dsp:txXfrm>
    </dsp:sp>
    <dsp:sp modelId="{821B9683-B1B7-4926-869B-49D1EC0DDBC2}">
      <dsp:nvSpPr>
        <dsp:cNvPr id="0" name=""/>
        <dsp:cNvSpPr/>
      </dsp:nvSpPr>
      <dsp:spPr>
        <a:xfrm>
          <a:off x="0" y="1467890"/>
          <a:ext cx="6470376" cy="407745"/>
        </a:xfrm>
        <a:prstGeom prst="roundRect">
          <a:avLst/>
        </a:prstGeom>
        <a:solidFill>
          <a:srgbClr val="7CBF33"/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err="1" smtClean="0">
              <a:latin typeface="Calibri"/>
            </a:rPr>
            <a:t>Clove</a:t>
          </a:r>
          <a:r>
            <a:rPr lang="fr-FR" sz="1700" kern="1200" dirty="0" smtClean="0">
              <a:latin typeface="Calibri"/>
            </a:rPr>
            <a:t> </a:t>
          </a:r>
          <a:r>
            <a:rPr lang="fr-FR" sz="1700" kern="1200" dirty="0" err="1" smtClean="0">
              <a:latin typeface="Calibri"/>
            </a:rPr>
            <a:t>oil</a:t>
          </a:r>
          <a:r>
            <a:rPr lang="fr-FR" sz="1700" kern="1200" dirty="0" smtClean="0">
              <a:latin typeface="Calibri"/>
            </a:rPr>
            <a:t>: </a:t>
          </a:r>
          <a:r>
            <a:rPr lang="fr-FR" sz="1700" kern="1200" dirty="0" err="1" smtClean="0">
              <a:latin typeface="Calibri"/>
            </a:rPr>
            <a:t>analgesic</a:t>
          </a:r>
          <a:r>
            <a:rPr lang="fr-FR" sz="1700" kern="1200" dirty="0" smtClean="0">
              <a:latin typeface="Calibri"/>
            </a:rPr>
            <a:t> &amp; </a:t>
          </a:r>
          <a:r>
            <a:rPr lang="fr-FR" sz="1700" kern="1200" dirty="0" err="1" smtClean="0">
              <a:latin typeface="Calibri"/>
            </a:rPr>
            <a:t>anesthesiant</a:t>
          </a:r>
          <a:r>
            <a:rPr lang="fr-FR" sz="1700" kern="1200" dirty="0" smtClean="0">
              <a:latin typeface="Calibri"/>
            </a:rPr>
            <a:t> </a:t>
          </a:r>
          <a:endParaRPr lang="fr-CA" sz="1700" b="0" i="0" kern="1200" dirty="0">
            <a:solidFill>
              <a:schemeClr val="tx1"/>
            </a:solidFill>
            <a:effectLst/>
            <a:latin typeface="Abadi MT Condensed Extra Bold"/>
          </a:endParaRPr>
        </a:p>
      </dsp:txBody>
      <dsp:txXfrm>
        <a:off x="19904" y="1487794"/>
        <a:ext cx="6430568" cy="367937"/>
      </dsp:txXfrm>
    </dsp:sp>
    <dsp:sp modelId="{C0E6E0C8-F42B-49C5-AB95-586C7F965701}">
      <dsp:nvSpPr>
        <dsp:cNvPr id="0" name=""/>
        <dsp:cNvSpPr/>
      </dsp:nvSpPr>
      <dsp:spPr>
        <a:xfrm>
          <a:off x="0" y="1924595"/>
          <a:ext cx="6470376" cy="407745"/>
        </a:xfrm>
        <a:prstGeom prst="roundRect">
          <a:avLst/>
        </a:prstGeom>
        <a:solidFill>
          <a:srgbClr val="7CBF33"/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>
              <a:latin typeface="Calibri"/>
            </a:rPr>
            <a:t>Eucalyptus </a:t>
          </a:r>
          <a:r>
            <a:rPr lang="fr-FR" sz="1700" kern="1200" dirty="0" err="1" smtClean="0">
              <a:latin typeface="Calibri"/>
            </a:rPr>
            <a:t>oil</a:t>
          </a:r>
          <a:r>
            <a:rPr lang="fr-FR" sz="1700" kern="1200" dirty="0" smtClean="0">
              <a:latin typeface="Calibri"/>
            </a:rPr>
            <a:t>: </a:t>
          </a:r>
          <a:r>
            <a:rPr lang="en-US" sz="1700" kern="1200" dirty="0" smtClean="0">
              <a:latin typeface="Calibri"/>
            </a:rPr>
            <a:t>analgesic, muscular relaxant, soothing, eases healing</a:t>
          </a:r>
          <a:endParaRPr lang="fr-CA" sz="1700" b="0" i="0" kern="1200" dirty="0">
            <a:solidFill>
              <a:schemeClr val="tx1"/>
            </a:solidFill>
            <a:effectLst/>
            <a:latin typeface="Abadi MT Condensed Extra Bold"/>
          </a:endParaRPr>
        </a:p>
      </dsp:txBody>
      <dsp:txXfrm>
        <a:off x="19904" y="1944499"/>
        <a:ext cx="6430568" cy="367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A7A2D-0CD3-487E-A671-E0B6D2E6CC25}" type="datetimeFigureOut">
              <a:rPr lang="fr-CA" smtClean="0"/>
              <a:t>2017-07-12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42579-295B-4C5D-8335-75396AB2F36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2959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053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0314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2811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425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3640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841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5869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396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967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07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2065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206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769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44949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0719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4552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93458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790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783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01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13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52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69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84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65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68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78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92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820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F4B54B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F4B54B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5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070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F4B54B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F4B54B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605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03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317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307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6257-56D6-4BEA-A48E-6E9551EC4A1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© Medelys 2010 - CONFIDENTIAL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4ABA-1B6E-4EC5-A393-D56420C3782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348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A06D-775F-4B69-AA83-EC79F9E97F7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© Medelys 2010 - CONFIDENTIAL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4ABA-1B6E-4EC5-A393-D56420C3782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8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E5E9-6AB0-4D58-811F-47D3B20B533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© Medelys 2010 - CONFIDENTIAL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4ABA-1B6E-4EC5-A393-D56420C3782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335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2133601"/>
            <a:ext cx="4013200" cy="60340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73601" y="2133601"/>
            <a:ext cx="4013200" cy="60340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8856-B714-4848-AF45-2BDB26154B8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© Medelys 2010 - CONFIDENTIAL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4ABA-1B6E-4EC5-A393-D56420C3782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686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5392-B630-4CBD-BEA0-1776BD3A52E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© Medelys 2010 - CONFIDENTIAL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4ABA-1B6E-4EC5-A393-D56420C3782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07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83D30-7A84-4370-9353-325C7252B2F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© Medelys 2010 - CONFIDENTIAL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4ABA-1B6E-4EC5-A393-D56420C3782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157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2293-3767-4BA1-A5E2-6F61B87A95C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© Medelys 2010 - CONFIDENTIAL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4ABA-1B6E-4EC5-A393-D56420C3782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389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8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0F0-9BA2-4807-B8F3-3A5843330F4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© Medelys 2010 - CONFIDENTIAL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4ABA-1B6E-4EC5-A393-D56420C3782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4908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0AAA-05CE-4C46-A64E-0D487391E7F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© Medelys 2010 - CONFIDENTIAL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4ABA-1B6E-4EC5-A393-D56420C3782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9923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2069-D9D7-40A6-BF46-C1FFFA7B128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© Medelys 2010 - CONFIDENTIAL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4ABA-1B6E-4EC5-A393-D56420C3782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462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399" y="366713"/>
            <a:ext cx="2057401" cy="78009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366713"/>
            <a:ext cx="5969001" cy="78009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CDCF-635F-468E-94FE-34DA491ED1D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© Medelys 2010 - CONFIDENTIAL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4ABA-1B6E-4EC5-A393-D56420C3782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647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037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204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127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8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5559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36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712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191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085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195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339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F4B54B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F4B54B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3071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5616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F4B54B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F4B54B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81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522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061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239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455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330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72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8877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6132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2869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860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1523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7631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8887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251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664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203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989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371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269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7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7529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534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034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066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590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3541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699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980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463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46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29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587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880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826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744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47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7846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2339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71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54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7754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FEFFA2D-6C12-40E5-BAD3-2EDA3FB5260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800"/>
              <a:t>12/07/2017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© Medelys 2010 - CONFIDENTIAL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3A74ABA-1B6E-4EC5-A393-D56420C3782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78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351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54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68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2152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260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9420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0" Type="http://schemas.openxmlformats.org/officeDocument/2006/relationships/diagramLayout" Target="../diagrams/layout10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35.jpg"/><Relationship Id="rId7" Type="http://schemas.openxmlformats.org/officeDocument/2006/relationships/diagramColors" Target="../diagrams/colors11.xm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4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0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139700"/>
            <a:ext cx="5667375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3"/>
          <p:cNvSpPr txBox="1">
            <a:spLocks noChangeArrowheads="1"/>
          </p:cNvSpPr>
          <p:nvPr/>
        </p:nvSpPr>
        <p:spPr bwMode="auto">
          <a:xfrm>
            <a:off x="4371975" y="5435600"/>
            <a:ext cx="37893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A" altLang="fr-FR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fr-FR" dirty="0"/>
              <a:t>JEAN-YVES LEROUX</a:t>
            </a:r>
          </a:p>
        </p:txBody>
      </p:sp>
    </p:spTree>
    <p:extLst>
      <p:ext uri="{BB962C8B-B14F-4D97-AF65-F5344CB8AC3E}">
        <p14:creationId xmlns:p14="http://schemas.microsoft.com/office/powerpoint/2010/main" val="272449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850" y="0"/>
            <a:ext cx="1962150" cy="6858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4415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359" y="0"/>
            <a:ext cx="2563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1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0975" y="312268"/>
            <a:ext cx="5962650" cy="2191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fr-CA" sz="24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MEDELYS </a:t>
            </a:r>
            <a:r>
              <a:rPr lang="fr-CA" sz="2400" b="1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Hydrolyzed</a:t>
            </a:r>
            <a:r>
              <a:rPr lang="fr-CA" sz="24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CA" sz="2400" b="1" dirty="0" smtClean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200000"/>
              </a:lnSpc>
              <a:defRPr/>
            </a:pPr>
            <a:r>
              <a:rPr lang="fr-CA" sz="2400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Collagen</a:t>
            </a:r>
            <a:r>
              <a:rPr lang="fr-CA" sz="24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24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fr-C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</a:t>
            </a:r>
            <a:r>
              <a:rPr lang="fr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</a:p>
          <a:p>
            <a:pPr algn="ctr">
              <a:lnSpc>
                <a:spcPct val="200000"/>
              </a:lnSpc>
              <a:defRPr/>
            </a:pPr>
            <a:r>
              <a:rPr lang="fr-C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joint </a:t>
            </a:r>
            <a:r>
              <a:rPr lang="fr-C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diseases</a:t>
            </a: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50" y="0"/>
            <a:ext cx="6002038" cy="6858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01" y="2876549"/>
            <a:ext cx="1345455" cy="360952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87" y="2886075"/>
            <a:ext cx="1304545" cy="360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438" y="2775975"/>
            <a:ext cx="1483642" cy="37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1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350" y="257175"/>
            <a:ext cx="4705350" cy="6515100"/>
          </a:xfrm>
          <a:prstGeom prst="rect">
            <a:avLst/>
          </a:prstGeom>
        </p:spPr>
      </p:pic>
      <p:sp>
        <p:nvSpPr>
          <p:cNvPr id="6" name="ZoneTexte 6"/>
          <p:cNvSpPr txBox="1">
            <a:spLocks noChangeArrowheads="1"/>
          </p:cNvSpPr>
          <p:nvPr/>
        </p:nvSpPr>
        <p:spPr bwMode="auto">
          <a:xfrm>
            <a:off x="3633418" y="523875"/>
            <a:ext cx="45009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4000" b="1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</a:rPr>
              <a:t>Nutra</a:t>
            </a:r>
            <a:r>
              <a:rPr lang="fr-CA" altLang="fr-FR" sz="40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</a:rPr>
              <a:t> </a:t>
            </a:r>
            <a:r>
              <a:rPr lang="fr-CA" altLang="fr-FR" sz="4000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</a:rPr>
              <a:t>Collagen</a:t>
            </a:r>
            <a:r>
              <a:rPr lang="fr-CA" altLang="fr-FR" sz="40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</a:rPr>
              <a:t> +</a:t>
            </a:r>
            <a:endParaRPr lang="fr-CA" altLang="fr-FR" sz="40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/>
              <a:ea typeface="Abadi MT Condensed Extra Bold"/>
              <a:cs typeface="Abadi MT Condensed Extra Bold"/>
            </a:endParaRPr>
          </a:p>
        </p:txBody>
      </p:sp>
      <p:graphicFrame>
        <p:nvGraphicFramePr>
          <p:cNvPr id="14" name="Diagramme 13"/>
          <p:cNvGraphicFramePr/>
          <p:nvPr>
            <p:extLst/>
          </p:nvPr>
        </p:nvGraphicFramePr>
        <p:xfrm>
          <a:off x="3155949" y="1219930"/>
          <a:ext cx="5559425" cy="2879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me 14"/>
          <p:cNvGraphicFramePr/>
          <p:nvPr>
            <p:extLst/>
          </p:nvPr>
        </p:nvGraphicFramePr>
        <p:xfrm>
          <a:off x="3070224" y="4076701"/>
          <a:ext cx="5689469" cy="2737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4819650" y="3981402"/>
            <a:ext cx="253716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Advantages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0" y="-140319"/>
            <a:ext cx="2827603" cy="699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4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148" y="51298"/>
            <a:ext cx="5876290" cy="680670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1" y="114300"/>
            <a:ext cx="2520373" cy="6743700"/>
          </a:xfrm>
          <a:prstGeom prst="rect">
            <a:avLst/>
          </a:prstGeom>
        </p:spPr>
      </p:pic>
      <p:sp>
        <p:nvSpPr>
          <p:cNvPr id="5" name="ZoneTexte 6"/>
          <p:cNvSpPr txBox="1">
            <a:spLocks noChangeArrowheads="1"/>
          </p:cNvSpPr>
          <p:nvPr/>
        </p:nvSpPr>
        <p:spPr bwMode="auto">
          <a:xfrm>
            <a:off x="3195268" y="533400"/>
            <a:ext cx="55105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40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</a:rPr>
              <a:t>SUPREME </a:t>
            </a:r>
            <a:r>
              <a:rPr lang="fr-CA" altLang="fr-FR" sz="4000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</a:rPr>
              <a:t>Collagen</a:t>
            </a:r>
            <a:r>
              <a:rPr lang="fr-CA" altLang="fr-FR" sz="40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</a:rPr>
              <a:t> +</a:t>
            </a:r>
            <a:endParaRPr lang="fr-CA" altLang="fr-FR" sz="40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/>
              <a:ea typeface="Abadi MT Condensed Extra Bold"/>
              <a:cs typeface="Abadi MT Condensed Extra Bold"/>
            </a:endParaRPr>
          </a:p>
        </p:txBody>
      </p:sp>
      <p:graphicFrame>
        <p:nvGraphicFramePr>
          <p:cNvPr id="6" name="Diagramme 5"/>
          <p:cNvGraphicFramePr/>
          <p:nvPr>
            <p:extLst/>
          </p:nvPr>
        </p:nvGraphicFramePr>
        <p:xfrm>
          <a:off x="3155949" y="1219930"/>
          <a:ext cx="5559425" cy="2879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me 6"/>
          <p:cNvGraphicFramePr/>
          <p:nvPr>
            <p:extLst/>
          </p:nvPr>
        </p:nvGraphicFramePr>
        <p:xfrm>
          <a:off x="3070224" y="4076701"/>
          <a:ext cx="5689469" cy="2737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4819650" y="3981402"/>
            <a:ext cx="253716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Advantages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95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49" y="0"/>
            <a:ext cx="7339262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95" y="-76200"/>
            <a:ext cx="2485159" cy="6858000"/>
          </a:xfrm>
          <a:prstGeom prst="rect">
            <a:avLst/>
          </a:prstGeom>
        </p:spPr>
      </p:pic>
      <p:sp>
        <p:nvSpPr>
          <p:cNvPr id="5" name="ZoneTexte 6"/>
          <p:cNvSpPr txBox="1">
            <a:spLocks noChangeArrowheads="1"/>
          </p:cNvSpPr>
          <p:nvPr/>
        </p:nvSpPr>
        <p:spPr bwMode="auto">
          <a:xfrm>
            <a:off x="3195268" y="533400"/>
            <a:ext cx="55105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4000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</a:rPr>
              <a:t>Flobax</a:t>
            </a:r>
            <a:r>
              <a:rPr lang="fr-CA" altLang="fr-FR" sz="40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</a:rPr>
              <a:t> </a:t>
            </a:r>
            <a:r>
              <a:rPr lang="fr-CA" altLang="fr-FR" sz="4000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</a:rPr>
              <a:t>Collagen</a:t>
            </a:r>
            <a:endParaRPr lang="fr-CA" altLang="fr-FR" sz="40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/>
              <a:ea typeface="Abadi MT Condensed Extra Bold"/>
              <a:cs typeface="Abadi MT Condensed Extra Bold"/>
            </a:endParaRPr>
          </a:p>
        </p:txBody>
      </p:sp>
      <p:graphicFrame>
        <p:nvGraphicFramePr>
          <p:cNvPr id="6" name="Diagramme 5"/>
          <p:cNvGraphicFramePr/>
          <p:nvPr>
            <p:extLst/>
          </p:nvPr>
        </p:nvGraphicFramePr>
        <p:xfrm>
          <a:off x="3155949" y="1219930"/>
          <a:ext cx="5559425" cy="2879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me 6"/>
          <p:cNvGraphicFramePr/>
          <p:nvPr>
            <p:extLst/>
          </p:nvPr>
        </p:nvGraphicFramePr>
        <p:xfrm>
          <a:off x="3070224" y="4076701"/>
          <a:ext cx="5689469" cy="2737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4819650" y="3981402"/>
            <a:ext cx="253716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Advantages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28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200150"/>
            <a:ext cx="12192000" cy="489585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 rot="16200000">
            <a:off x="-557784" y="3310128"/>
            <a:ext cx="16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 smtClean="0"/>
              <a:t>Improvement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 rot="16200000">
            <a:off x="3343656" y="3279648"/>
            <a:ext cx="16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 smtClean="0"/>
              <a:t>Improvement</a:t>
            </a:r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 rot="16200000">
            <a:off x="7373112" y="3313176"/>
            <a:ext cx="16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 smtClean="0"/>
              <a:t>Improvement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3118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2" y="274131"/>
            <a:ext cx="2573411" cy="669816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630" y="90616"/>
            <a:ext cx="2410774" cy="6767384"/>
          </a:xfrm>
          <a:prstGeom prst="rect">
            <a:avLst/>
          </a:prstGeom>
        </p:spPr>
      </p:pic>
      <p:sp>
        <p:nvSpPr>
          <p:cNvPr id="17" name="ZoneTexte 5"/>
          <p:cNvSpPr txBox="1">
            <a:spLocks noChangeArrowheads="1"/>
          </p:cNvSpPr>
          <p:nvPr/>
        </p:nvSpPr>
        <p:spPr bwMode="auto">
          <a:xfrm>
            <a:off x="2958096" y="1196018"/>
            <a:ext cx="61694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2000" b="1" dirty="0" err="1">
                <a:solidFill>
                  <a:schemeClr val="tx1">
                    <a:lumMod val="85000"/>
                  </a:schemeClr>
                </a:solidFill>
              </a:rPr>
              <a:t>Topical</a:t>
            </a:r>
            <a:r>
              <a:rPr lang="fr-CA" altLang="fr-FR" sz="2000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fr-CA" altLang="fr-FR" sz="2000" b="1" dirty="0" err="1" smtClean="0">
                <a:solidFill>
                  <a:schemeClr val="tx1">
                    <a:lumMod val="85000"/>
                  </a:schemeClr>
                </a:solidFill>
              </a:rPr>
              <a:t>Analgesic</a:t>
            </a:r>
            <a:r>
              <a:rPr lang="fr-CA" altLang="fr-FR" sz="2000" b="1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fr-CA" altLang="fr-FR" sz="1600" b="1" dirty="0" err="1" smtClean="0">
                <a:solidFill>
                  <a:schemeClr val="tx1">
                    <a:lumMod val="85000"/>
                  </a:schemeClr>
                </a:solidFill>
              </a:rPr>
              <a:t>With</a:t>
            </a:r>
            <a:r>
              <a:rPr lang="fr-CA" altLang="fr-FR" sz="1600" b="1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fr-CA" altLang="fr-FR" sz="1600" b="1" dirty="0">
                <a:solidFill>
                  <a:schemeClr val="tx1">
                    <a:lumMod val="85000"/>
                  </a:schemeClr>
                </a:solidFill>
              </a:rPr>
              <a:t>a </a:t>
            </a:r>
            <a:r>
              <a:rPr lang="fr-CA" altLang="fr-FR" sz="1600" b="1" dirty="0" err="1">
                <a:solidFill>
                  <a:schemeClr val="tx1">
                    <a:lumMod val="85000"/>
                  </a:schemeClr>
                </a:solidFill>
              </a:rPr>
              <a:t>stronger</a:t>
            </a:r>
            <a:r>
              <a:rPr lang="fr-CA" altLang="fr-FR" sz="1600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fr-CA" altLang="fr-FR" sz="1600" b="1" dirty="0" smtClean="0">
                <a:solidFill>
                  <a:schemeClr val="tx1">
                    <a:lumMod val="85000"/>
                  </a:schemeClr>
                </a:solidFill>
              </a:rPr>
              <a:t> anti-</a:t>
            </a:r>
            <a:r>
              <a:rPr lang="fr-CA" altLang="fr-FR" sz="1600" b="1" dirty="0" err="1" smtClean="0">
                <a:solidFill>
                  <a:schemeClr val="tx1">
                    <a:lumMod val="85000"/>
                  </a:schemeClr>
                </a:solidFill>
              </a:rPr>
              <a:t>inflammatory</a:t>
            </a:r>
            <a:r>
              <a:rPr lang="fr-CA" altLang="fr-FR" sz="1600" b="1" dirty="0" smtClean="0">
                <a:solidFill>
                  <a:schemeClr val="tx1">
                    <a:lumMod val="85000"/>
                  </a:schemeClr>
                </a:solidFill>
              </a:rPr>
              <a:t> action </a:t>
            </a:r>
            <a:r>
              <a:rPr lang="fr-CA" altLang="fr-FR" sz="1600" b="1" dirty="0">
                <a:solidFill>
                  <a:schemeClr val="tx1">
                    <a:lumMod val="85000"/>
                  </a:schemeClr>
                </a:solidFill>
              </a:rPr>
              <a:t>(MSM)</a:t>
            </a:r>
          </a:p>
        </p:txBody>
      </p:sp>
      <p:sp>
        <p:nvSpPr>
          <p:cNvPr id="18" name="ZoneTexte 6"/>
          <p:cNvSpPr txBox="1">
            <a:spLocks noChangeArrowheads="1"/>
          </p:cNvSpPr>
          <p:nvPr/>
        </p:nvSpPr>
        <p:spPr bwMode="auto">
          <a:xfrm>
            <a:off x="3418045" y="353495"/>
            <a:ext cx="55105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4000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</a:rPr>
              <a:t>Medelaid</a:t>
            </a:r>
            <a:endParaRPr lang="fr-CA" altLang="fr-FR" sz="40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/>
              <a:ea typeface="Abadi MT Condensed Extra Bold"/>
              <a:cs typeface="Abadi MT Condensed Extra Bold"/>
            </a:endParaRPr>
          </a:p>
        </p:txBody>
      </p:sp>
      <p:graphicFrame>
        <p:nvGraphicFramePr>
          <p:cNvPr id="19" name="Diagramme 18"/>
          <p:cNvGraphicFramePr/>
          <p:nvPr>
            <p:extLst/>
          </p:nvPr>
        </p:nvGraphicFramePr>
        <p:xfrm>
          <a:off x="2899708" y="1392769"/>
          <a:ext cx="6470377" cy="2886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1" name="Diagramme 20"/>
          <p:cNvGraphicFramePr/>
          <p:nvPr>
            <p:extLst/>
          </p:nvPr>
        </p:nvGraphicFramePr>
        <p:xfrm>
          <a:off x="3093038" y="4152900"/>
          <a:ext cx="6063079" cy="270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2" name="ZoneTexte 21"/>
          <p:cNvSpPr txBox="1"/>
          <p:nvPr/>
        </p:nvSpPr>
        <p:spPr>
          <a:xfrm>
            <a:off x="5019675" y="3981402"/>
            <a:ext cx="253716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Advantages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57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7860" y="0"/>
            <a:ext cx="1027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fr-CA" altLang="fr-FR" sz="2400" b="1" dirty="0" smtClean="0">
                <a:solidFill>
                  <a:srgbClr val="488FD0"/>
                </a:solidFill>
              </a:rPr>
              <a:t>Usage </a:t>
            </a:r>
            <a:endParaRPr lang="fr-CA" altLang="fr-FR" sz="2400" b="1" dirty="0">
              <a:solidFill>
                <a:srgbClr val="488FD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0" y="1738543"/>
            <a:ext cx="2183907" cy="3964974"/>
          </a:xfrm>
          <a:prstGeom prst="rect">
            <a:avLst/>
          </a:prstGeom>
        </p:spPr>
      </p:pic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386330834"/>
              </p:ext>
            </p:extLst>
          </p:nvPr>
        </p:nvGraphicFramePr>
        <p:xfrm>
          <a:off x="3262184" y="1812324"/>
          <a:ext cx="8287729" cy="4242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/>
          <p:cNvSpPr/>
          <p:nvPr/>
        </p:nvSpPr>
        <p:spPr>
          <a:xfrm>
            <a:off x="-329514" y="453773"/>
            <a:ext cx="12851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CA" altLang="fr-FR" sz="4800" b="1" dirty="0" smtClean="0">
                <a:solidFill>
                  <a:srgbClr val="2E75B6"/>
                </a:solidFill>
              </a:rPr>
              <a:t>How to use </a:t>
            </a:r>
            <a:r>
              <a:rPr lang="fr-CA" altLang="fr-FR" sz="4800" b="1" dirty="0" err="1" smtClean="0">
                <a:solidFill>
                  <a:srgbClr val="2E75B6"/>
                </a:solidFill>
              </a:rPr>
              <a:t>ionic</a:t>
            </a:r>
            <a:r>
              <a:rPr lang="fr-CA" altLang="fr-FR" sz="4800" b="1" dirty="0" smtClean="0">
                <a:solidFill>
                  <a:srgbClr val="2E75B6"/>
                </a:solidFill>
              </a:rPr>
              <a:t> </a:t>
            </a:r>
            <a:r>
              <a:rPr lang="fr-CA" altLang="fr-FR" sz="4800" b="1" dirty="0" err="1" smtClean="0">
                <a:solidFill>
                  <a:srgbClr val="2E75B6"/>
                </a:solidFill>
              </a:rPr>
              <a:t>silver</a:t>
            </a:r>
            <a:endParaRPr lang="fr-CA" altLang="fr-FR" sz="4800" b="1" dirty="0">
              <a:solidFill>
                <a:srgbClr val="2E75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01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7860" y="0"/>
            <a:ext cx="2965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CA" altLang="fr-FR" sz="2400" b="1" dirty="0" smtClean="0">
                <a:solidFill>
                  <a:srgbClr val="488FD0"/>
                </a:solidFill>
              </a:rPr>
              <a:t> </a:t>
            </a:r>
            <a:r>
              <a:rPr lang="en-CA" altLang="fr-FR" sz="2400" b="1" dirty="0">
                <a:solidFill>
                  <a:srgbClr val="488FD0"/>
                </a:solidFill>
              </a:rPr>
              <a:t>Mechanism of Action</a:t>
            </a:r>
            <a:endParaRPr lang="fr-CA" altLang="fr-FR" sz="2400" b="1" dirty="0">
              <a:solidFill>
                <a:srgbClr val="488FD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1979" y="506108"/>
            <a:ext cx="108080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CA" sz="5400" b="1" dirty="0">
                <a:solidFill>
                  <a:srgbClr val="2E75B6"/>
                </a:solidFill>
              </a:rPr>
              <a:t>Elucidation of its mode of action</a:t>
            </a:r>
            <a:endParaRPr lang="fr-CA" altLang="fr-FR" sz="5400" b="1" dirty="0">
              <a:solidFill>
                <a:srgbClr val="2E75B6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87860" y="1713470"/>
            <a:ext cx="11516962" cy="4193059"/>
          </a:xfrm>
          <a:prstGeom prst="wedgeRoundRectCallout">
            <a:avLst>
              <a:gd name="adj1" fmla="val -20468"/>
              <a:gd name="adj2" fmla="val 558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039" y="2047828"/>
            <a:ext cx="111215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CA" altLang="fr-FR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Oligodynamic</a:t>
            </a:r>
            <a:r>
              <a:rPr lang="fr-CA" alt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CA" altLang="fr-FR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Principle</a:t>
            </a:r>
            <a:endParaRPr lang="fr-CA" altLang="fr-FR" sz="2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028700" lvl="1" indent="-5715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CA" alt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silver ion Ag + is at the center of the mechanisms of antibiotic action of the silver and this for all the </a:t>
            </a:r>
            <a:r>
              <a:rPr lang="en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forms</a:t>
            </a:r>
          </a:p>
          <a:p>
            <a:pPr marL="1028700" lvl="1" indent="-5715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CA" alt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Whether it is a salt, a protein or a silver colloid: silver ion release = capture and accumulation on and in the microbe (concentration from diluted solution</a:t>
            </a:r>
            <a:r>
              <a:rPr lang="en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</a:p>
          <a:p>
            <a:pPr marL="1028700" lvl="1" indent="-5715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CA" alt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Estimated: 100 000 atoms Ag + kill 1 </a:t>
            </a:r>
            <a:r>
              <a:rPr lang="en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bacterium</a:t>
            </a:r>
          </a:p>
          <a:p>
            <a:pPr marL="1028700" lvl="1" indent="-5715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 ppm of </a:t>
            </a:r>
            <a:r>
              <a:rPr lang="fr-CA" altLang="fr-FR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silver</a:t>
            </a:r>
            <a:r>
              <a:rPr lang="fr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(</a:t>
            </a:r>
            <a:r>
              <a:rPr lang="fr-CA" altLang="fr-FR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totally</a:t>
            </a:r>
            <a:r>
              <a:rPr lang="fr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in </a:t>
            </a:r>
            <a:r>
              <a:rPr lang="fr-CA" altLang="fr-FR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its</a:t>
            </a:r>
            <a:r>
              <a:rPr lang="fr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CA" altLang="fr-FR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ionic</a:t>
            </a:r>
            <a:r>
              <a:rPr lang="fr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CA" altLang="fr-FR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form</a:t>
            </a:r>
            <a:r>
              <a:rPr lang="fr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Ag+)</a:t>
            </a:r>
          </a:p>
          <a:p>
            <a:pPr lvl="1">
              <a:spcBef>
                <a:spcPct val="0"/>
              </a:spcBef>
            </a:pPr>
            <a:r>
              <a:rPr lang="fr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	</a:t>
            </a:r>
            <a:r>
              <a:rPr lang="en-CA" alt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Equals 1 mg per liter (Ag = 108g / L = 1 M = 6,023 X 10 23 atoms) or 5.09 X / </a:t>
            </a:r>
            <a:r>
              <a:rPr lang="en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10</a:t>
            </a:r>
          </a:p>
          <a:p>
            <a:pPr lvl="1">
              <a:spcBef>
                <a:spcPct val="0"/>
              </a:spcBef>
            </a:pPr>
            <a:r>
              <a:rPr lang="en-CA" alt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 </a:t>
            </a:r>
            <a:r>
              <a:rPr lang="en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16 </a:t>
            </a:r>
            <a:r>
              <a:rPr lang="en-CA" alt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atoms (10 million billion killing 10 trillion bacteria)</a:t>
            </a:r>
            <a:endParaRPr lang="fr-CA" altLang="fr-FR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spcBef>
                <a:spcPct val="0"/>
              </a:spcBef>
            </a:pPr>
            <a:endParaRPr lang="fr-CA" altLang="fr-FR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925" y="3728335"/>
            <a:ext cx="1388897" cy="80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48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7860" y="0"/>
            <a:ext cx="2896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CA" altLang="fr-FR" sz="2400" b="1" dirty="0" smtClean="0">
                <a:solidFill>
                  <a:srgbClr val="488FD0"/>
                </a:solidFill>
              </a:rPr>
              <a:t>Mechanism </a:t>
            </a:r>
            <a:r>
              <a:rPr lang="en-CA" altLang="fr-FR" sz="2400" b="1" dirty="0">
                <a:solidFill>
                  <a:srgbClr val="488FD0"/>
                </a:solidFill>
              </a:rPr>
              <a:t>of Action</a:t>
            </a:r>
            <a:endParaRPr lang="fr-CA" altLang="fr-FR" sz="2400" b="1" dirty="0">
              <a:solidFill>
                <a:srgbClr val="488FD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1979" y="624635"/>
            <a:ext cx="108080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CA" sz="5400" b="1" dirty="0">
                <a:solidFill>
                  <a:srgbClr val="2E75B6"/>
                </a:solidFill>
              </a:rPr>
              <a:t>Elucidation of its mode of action</a:t>
            </a:r>
            <a:endParaRPr lang="fr-CA" altLang="fr-FR" sz="5400" b="1" dirty="0">
              <a:solidFill>
                <a:srgbClr val="2E75B6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87860" y="2018270"/>
            <a:ext cx="8790237" cy="3468130"/>
          </a:xfrm>
          <a:prstGeom prst="wedgeRoundRectCallout">
            <a:avLst>
              <a:gd name="adj1" fmla="val -20927"/>
              <a:gd name="adj2" fmla="val 561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7860" y="2195201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CA" altLang="fr-FR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Oligodynamic</a:t>
            </a:r>
            <a:r>
              <a:rPr lang="fr-CA" alt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CA" altLang="fr-FR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principle</a:t>
            </a:r>
            <a:r>
              <a:rPr lang="fr-CA" alt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accumulation in </a:t>
            </a:r>
            <a:r>
              <a:rPr lang="fr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microbes</a:t>
            </a:r>
          </a:p>
          <a:p>
            <a:pPr marL="1028700" lvl="1" indent="-5715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CA" altLang="fr-FR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Three</a:t>
            </a:r>
            <a:r>
              <a:rPr lang="fr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CA" altLang="fr-FR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pathways</a:t>
            </a:r>
            <a:r>
              <a:rPr lang="fr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of voie destruction: </a:t>
            </a:r>
          </a:p>
          <a:p>
            <a:pPr marL="1485900" lvl="2" indent="-5715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CA" altLang="fr-FR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Cell</a:t>
            </a:r>
            <a:r>
              <a:rPr lang="fr-CA" alt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membrane </a:t>
            </a:r>
            <a:r>
              <a:rPr lang="fr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disruption</a:t>
            </a:r>
          </a:p>
          <a:p>
            <a:pPr marL="1485900" lvl="2" indent="-5715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Protein </a:t>
            </a:r>
            <a:r>
              <a:rPr lang="en-CA" alt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and enzyme entering cellular respiration </a:t>
            </a:r>
            <a:r>
              <a:rPr lang="en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blocked</a:t>
            </a:r>
            <a:endParaRPr lang="fr-CA" altLang="fr-FR" sz="2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485900" lvl="2" indent="-5715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CA" alt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Intercalation DNA and RNA</a:t>
            </a:r>
            <a:endParaRPr lang="fr-CA" altLang="fr-FR" sz="2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028700" lvl="1" indent="-5715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 both cases the viruses are also affected.</a:t>
            </a:r>
          </a:p>
          <a:p>
            <a:pPr marL="1028700" lvl="1" indent="-5715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The </a:t>
            </a:r>
            <a:r>
              <a:rPr lang="en-CA" alt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Ag + ion is highly reactive</a:t>
            </a:r>
            <a:endParaRPr lang="fr-CA" altLang="fr-FR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591" y="3319849"/>
            <a:ext cx="4690409" cy="331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2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2447925" y="144463"/>
            <a:ext cx="44815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fr-FR" sz="4000" b="1" dirty="0" err="1">
                <a:solidFill>
                  <a:srgbClr val="FFFF00"/>
                </a:solidFill>
              </a:rPr>
              <a:t>Medelys</a:t>
            </a:r>
            <a:r>
              <a:rPr lang="en-CA" altLang="fr-FR" sz="4000" b="1" dirty="0">
                <a:solidFill>
                  <a:srgbClr val="FFFF00"/>
                </a:solidFill>
              </a:rPr>
              <a:t> offering</a:t>
            </a:r>
            <a:endParaRPr lang="fr-CA" altLang="fr-FR" sz="4000" b="1" dirty="0">
              <a:solidFill>
                <a:srgbClr val="FFFF00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03848" y="1039813"/>
            <a:ext cx="9482137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fr-FR" sz="2000" b="1" dirty="0"/>
              <a:t>Distinctive position in the </a:t>
            </a:r>
            <a:r>
              <a:rPr lang="en-CA" altLang="fr-FR" sz="2000" b="1" dirty="0" smtClean="0"/>
              <a:t>marketplace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fr-FR" sz="2000" b="1" dirty="0"/>
          </a:p>
          <a:p>
            <a:pPr marL="285750" indent="-285750">
              <a:spcBef>
                <a:spcPct val="0"/>
              </a:spcBef>
              <a:buClrTx/>
              <a:buSzTx/>
            </a:pPr>
            <a:r>
              <a:rPr lang="en-CA" altLang="fr-FR" sz="1600" dirty="0" smtClean="0"/>
              <a:t>	</a:t>
            </a:r>
            <a:r>
              <a:rPr lang="en-CA" altLang="fr-FR" sz="2000" dirty="0" smtClean="0"/>
              <a:t>target </a:t>
            </a:r>
            <a:r>
              <a:rPr lang="en-CA" altLang="fr-FR" sz="2000" dirty="0"/>
              <a:t>niche segment of the market. </a:t>
            </a:r>
            <a:endParaRPr lang="en-CA" altLang="fr-FR" sz="2000" dirty="0" smtClean="0"/>
          </a:p>
          <a:p>
            <a:pPr marL="285750" indent="-285750">
              <a:spcBef>
                <a:spcPct val="0"/>
              </a:spcBef>
              <a:buClrTx/>
              <a:buSzTx/>
            </a:pPr>
            <a:r>
              <a:rPr lang="en-CA" altLang="fr-FR" sz="2000" dirty="0" smtClean="0"/>
              <a:t>	position our </a:t>
            </a:r>
            <a:r>
              <a:rPr lang="en-CA" altLang="fr-FR" sz="2000" dirty="0"/>
              <a:t>products in </a:t>
            </a:r>
            <a:r>
              <a:rPr lang="en-CA" altLang="fr-FR" sz="2000" dirty="0" smtClean="0"/>
              <a:t>categories that help </a:t>
            </a:r>
            <a:r>
              <a:rPr lang="en-CA" altLang="fr-FR" sz="2000" dirty="0"/>
              <a:t>the body’s own repair mechanism </a:t>
            </a:r>
            <a:r>
              <a:rPr lang="en-CA" altLang="fr-FR" sz="2000" dirty="0" smtClean="0"/>
              <a:t>	to </a:t>
            </a:r>
            <a:r>
              <a:rPr lang="en-CA" altLang="fr-FR" sz="2000" dirty="0"/>
              <a:t>heal itself. </a:t>
            </a:r>
            <a:endParaRPr lang="en-CA" altLang="fr-FR" sz="2000" dirty="0" smtClean="0"/>
          </a:p>
          <a:p>
            <a:pPr marL="1028700" lvl="1">
              <a:spcBef>
                <a:spcPct val="0"/>
              </a:spcBef>
            </a:pPr>
            <a:r>
              <a:rPr lang="en-CA" altLang="fr-FR" sz="1600" b="1" dirty="0" smtClean="0"/>
              <a:t>The products ingredients influences the metabolic pathways</a:t>
            </a:r>
          </a:p>
          <a:p>
            <a:pPr marL="285750" indent="-285750">
              <a:spcBef>
                <a:spcPct val="0"/>
              </a:spcBef>
              <a:buClrTx/>
              <a:buSzTx/>
            </a:pPr>
            <a:r>
              <a:rPr lang="en-CA" altLang="fr-FR" sz="2000" dirty="0" smtClean="0"/>
              <a:t>	sustainability </a:t>
            </a:r>
            <a:r>
              <a:rPr lang="en-CA" altLang="fr-FR" sz="2000" dirty="0"/>
              <a:t>with </a:t>
            </a:r>
            <a:r>
              <a:rPr lang="en-CA" altLang="fr-FR" sz="2000" dirty="0" smtClean="0"/>
              <a:t>time</a:t>
            </a:r>
            <a:r>
              <a:rPr lang="en-CA" altLang="fr-FR" sz="2000" dirty="0"/>
              <a:t> </a:t>
            </a:r>
            <a:r>
              <a:rPr lang="en-CA" altLang="fr-FR" sz="2000" dirty="0" smtClean="0"/>
              <a:t>(targeting long term effect)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A" altLang="fr-FR" sz="2000" dirty="0"/>
          </a:p>
          <a:p>
            <a:pPr marL="285750" indent="-285750">
              <a:spcBef>
                <a:spcPct val="0"/>
              </a:spcBef>
              <a:buClrTx/>
              <a:buSzTx/>
            </a:pPr>
            <a:r>
              <a:rPr lang="en-CA" altLang="fr-FR" sz="2000" dirty="0"/>
              <a:t>Medelys products can be used as </a:t>
            </a:r>
            <a:endParaRPr lang="en-CA" altLang="fr-FR" sz="20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fr-FR" sz="2000" b="1" dirty="0" smtClean="0"/>
              <a:t>	</a:t>
            </a:r>
            <a:r>
              <a:rPr lang="en-CA" altLang="fr-FR" sz="2000" b="1" u="sng" dirty="0" smtClean="0"/>
              <a:t>complementary</a:t>
            </a:r>
            <a:r>
              <a:rPr lang="en-CA" altLang="fr-FR" sz="2000" dirty="0" smtClean="0"/>
              <a:t> </a:t>
            </a:r>
            <a:r>
              <a:rPr lang="en-CA" altLang="fr-FR" sz="2000" dirty="0"/>
              <a:t>products to the actual therapeutic approaches </a:t>
            </a:r>
            <a:endParaRPr lang="en-CA" altLang="fr-FR" sz="20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fr-FR" sz="2000" dirty="0" smtClean="0"/>
              <a:t>or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fr-FR" sz="2000" dirty="0"/>
              <a:t>	</a:t>
            </a:r>
            <a:r>
              <a:rPr lang="en-CA" altLang="fr-FR" sz="2000" dirty="0" smtClean="0"/>
              <a:t> </a:t>
            </a:r>
            <a:r>
              <a:rPr lang="en-CA" altLang="fr-FR" sz="2000" b="1" u="sng" dirty="0"/>
              <a:t>alternative</a:t>
            </a:r>
            <a:r>
              <a:rPr lang="en-CA" altLang="fr-FR" sz="2000" dirty="0"/>
              <a:t> for the long term because of their low secondary/toxicity profile </a:t>
            </a:r>
            <a:r>
              <a:rPr lang="en-CA" altLang="fr-FR" sz="2000" dirty="0" smtClean="0"/>
              <a:t>	and their preferred </a:t>
            </a:r>
            <a:r>
              <a:rPr lang="en-CA" altLang="fr-FR" sz="2000" dirty="0"/>
              <a:t>mechanism of action </a:t>
            </a:r>
            <a:r>
              <a:rPr lang="en-CA" altLang="fr-FR" sz="2000" b="1" i="1" u="sng" dirty="0"/>
              <a:t>(metabolic vs pharmacologic</a:t>
            </a:r>
            <a:r>
              <a:rPr lang="en-CA" altLang="fr-FR" sz="2000" b="1" i="1" u="sng" dirty="0" smtClean="0"/>
              <a:t>).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A" altLang="fr-FR" sz="20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A" altLang="fr-FR" sz="2000" dirty="0"/>
          </a:p>
        </p:txBody>
      </p:sp>
      <p:sp>
        <p:nvSpPr>
          <p:cNvPr id="6" name="Ellipse 5"/>
          <p:cNvSpPr/>
          <p:nvPr/>
        </p:nvSpPr>
        <p:spPr>
          <a:xfrm>
            <a:off x="10146753" y="1355626"/>
            <a:ext cx="1215573" cy="1215573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Ellipse 6"/>
          <p:cNvSpPr/>
          <p:nvPr/>
        </p:nvSpPr>
        <p:spPr>
          <a:xfrm>
            <a:off x="10143911" y="2835929"/>
            <a:ext cx="1215573" cy="1215573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Ellipse 7"/>
          <p:cNvSpPr/>
          <p:nvPr/>
        </p:nvSpPr>
        <p:spPr>
          <a:xfrm>
            <a:off x="10153650" y="4433888"/>
            <a:ext cx="1216025" cy="1216025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367235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7860" y="0"/>
            <a:ext cx="2896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CA" altLang="fr-FR" sz="2400" b="1" dirty="0">
                <a:solidFill>
                  <a:srgbClr val="488FD0"/>
                </a:solidFill>
              </a:rPr>
              <a:t>Mechanism of Action</a:t>
            </a:r>
            <a:endParaRPr lang="fr-CA" altLang="fr-FR" sz="2400" b="1" dirty="0">
              <a:solidFill>
                <a:srgbClr val="488FD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4822" y="461665"/>
            <a:ext cx="114423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CA" sz="4400" b="1" dirty="0" err="1" smtClean="0">
                <a:solidFill>
                  <a:srgbClr val="2E75B6"/>
                </a:solidFill>
              </a:rPr>
              <a:t>Differences</a:t>
            </a:r>
            <a:r>
              <a:rPr lang="fr-CA" sz="4400" b="1" dirty="0" smtClean="0">
                <a:solidFill>
                  <a:srgbClr val="2E75B6"/>
                </a:solidFill>
              </a:rPr>
              <a:t> </a:t>
            </a:r>
            <a:r>
              <a:rPr lang="fr-CA" sz="4400" b="1" dirty="0" err="1" smtClean="0">
                <a:solidFill>
                  <a:srgbClr val="2E75B6"/>
                </a:solidFill>
              </a:rPr>
              <a:t>between</a:t>
            </a:r>
            <a:r>
              <a:rPr lang="fr-CA" sz="4400" b="1" dirty="0" smtClean="0">
                <a:solidFill>
                  <a:srgbClr val="2E75B6"/>
                </a:solidFill>
              </a:rPr>
              <a:t> </a:t>
            </a:r>
            <a:r>
              <a:rPr lang="fr-CA" sz="4400" b="1" dirty="0" err="1" smtClean="0">
                <a:solidFill>
                  <a:srgbClr val="2E75B6"/>
                </a:solidFill>
              </a:rPr>
              <a:t>ionic</a:t>
            </a:r>
            <a:r>
              <a:rPr lang="fr-CA" sz="4400" b="1" dirty="0" smtClean="0">
                <a:solidFill>
                  <a:srgbClr val="2E75B6"/>
                </a:solidFill>
              </a:rPr>
              <a:t> and colloïdal </a:t>
            </a:r>
            <a:r>
              <a:rPr lang="fr-CA" sz="4400" b="1" dirty="0" err="1" smtClean="0">
                <a:solidFill>
                  <a:srgbClr val="2E75B6"/>
                </a:solidFill>
              </a:rPr>
              <a:t>silver</a:t>
            </a:r>
            <a:endParaRPr lang="fr-CA" altLang="fr-FR" sz="4400" b="1" dirty="0">
              <a:solidFill>
                <a:srgbClr val="2E75B6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87860" y="1692771"/>
            <a:ext cx="11475308" cy="3841790"/>
          </a:xfrm>
          <a:prstGeom prst="wedgeRoundRectCallout">
            <a:avLst>
              <a:gd name="adj1" fmla="val -20905"/>
              <a:gd name="adj2" fmla="val 597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7860" y="1891081"/>
            <a:ext cx="113933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CA" altLang="fr-FR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Colloïd</a:t>
            </a:r>
            <a:r>
              <a:rPr lang="fr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atome </a:t>
            </a:r>
            <a:r>
              <a:rPr lang="fr-CA" altLang="fr-FR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forming</a:t>
            </a:r>
            <a:r>
              <a:rPr lang="fr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a </a:t>
            </a:r>
            <a:r>
              <a:rPr lang="fr-CA" altLang="fr-FR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metalic</a:t>
            </a:r>
            <a:r>
              <a:rPr lang="fr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CA" altLang="fr-FR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complex</a:t>
            </a:r>
            <a:r>
              <a:rPr lang="fr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in </a:t>
            </a:r>
            <a:r>
              <a:rPr lang="fr-CA" alt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suspension (non </a:t>
            </a:r>
            <a:r>
              <a:rPr lang="fr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dissolve </a:t>
            </a:r>
            <a:r>
              <a:rPr lang="fr-CA" altLang="fr-FR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like</a:t>
            </a:r>
            <a:r>
              <a:rPr lang="fr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a solution</a:t>
            </a:r>
            <a:r>
              <a:rPr lang="fr-CA" alt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) </a:t>
            </a:r>
          </a:p>
          <a:p>
            <a:pPr marL="1028700" lvl="1" indent="-5715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Colloïdal </a:t>
            </a:r>
            <a:r>
              <a:rPr lang="fr-CA" altLang="fr-FR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silver</a:t>
            </a:r>
            <a:r>
              <a:rPr lang="fr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fr-CA" altLang="fr-FR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leachs</a:t>
            </a:r>
            <a:r>
              <a:rPr lang="fr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one ion </a:t>
            </a:r>
            <a:r>
              <a:rPr lang="fr-CA" altLang="fr-FR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with</a:t>
            </a:r>
            <a:r>
              <a:rPr lang="fr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a global </a:t>
            </a:r>
            <a:r>
              <a:rPr lang="fr-CA" altLang="fr-FR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ionic</a:t>
            </a:r>
            <a:r>
              <a:rPr lang="fr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positive charge</a:t>
            </a:r>
            <a:endParaRPr lang="fr-CA" altLang="fr-FR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028700" lvl="1" indent="-5715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One ion </a:t>
            </a:r>
            <a:r>
              <a:rPr lang="fr-CA" alt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Ag + </a:t>
            </a:r>
            <a:r>
              <a:rPr lang="fr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fr-CA" altLang="fr-FR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depending</a:t>
            </a:r>
            <a:r>
              <a:rPr lang="fr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on </a:t>
            </a:r>
            <a:r>
              <a:rPr lang="fr-CA" altLang="fr-FR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its</a:t>
            </a:r>
            <a:r>
              <a:rPr lang="fr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dissociation constant as a </a:t>
            </a:r>
            <a:r>
              <a:rPr lang="fr-CA" altLang="fr-FR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salt</a:t>
            </a:r>
            <a:r>
              <a:rPr lang="fr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or a free ion </a:t>
            </a:r>
            <a:r>
              <a:rPr lang="fr-CA" altLang="fr-FR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without</a:t>
            </a:r>
            <a:r>
              <a:rPr lang="fr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a </a:t>
            </a:r>
            <a:r>
              <a:rPr lang="fr-CA" altLang="fr-FR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contre-ion</a:t>
            </a:r>
            <a:r>
              <a:rPr lang="fr-CA" alt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) </a:t>
            </a:r>
            <a:r>
              <a:rPr lang="fr-CA" altLang="fr-FR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is</a:t>
            </a:r>
            <a:r>
              <a:rPr lang="fr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CA" altLang="fr-FR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generaly</a:t>
            </a:r>
            <a:r>
              <a:rPr lang="fr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in solution</a:t>
            </a:r>
            <a:endParaRPr lang="fr-CA" altLang="fr-FR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028700" lvl="1" indent="-5715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For the </a:t>
            </a:r>
            <a:r>
              <a:rPr lang="fr-CA" altLang="fr-FR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same</a:t>
            </a:r>
            <a:r>
              <a:rPr lang="fr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concentration or </a:t>
            </a:r>
            <a:r>
              <a:rPr lang="fr-CA" altLang="fr-FR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weight</a:t>
            </a:r>
            <a:r>
              <a:rPr lang="fr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(10 </a:t>
            </a:r>
            <a:r>
              <a:rPr lang="fr-CA" alt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ppm ou 10 mg/L) </a:t>
            </a:r>
            <a:r>
              <a:rPr lang="fr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the Ag</a:t>
            </a:r>
            <a:r>
              <a:rPr lang="fr-CA" alt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+ (ionique) </a:t>
            </a:r>
            <a:r>
              <a:rPr lang="fr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solution </a:t>
            </a:r>
            <a:r>
              <a:rPr lang="fr-CA" altLang="fr-FR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offer</a:t>
            </a:r>
            <a:r>
              <a:rPr lang="fr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more positive </a:t>
            </a:r>
            <a:r>
              <a:rPr lang="fr-CA" alt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destructrice </a:t>
            </a:r>
            <a:r>
              <a:rPr lang="fr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charge </a:t>
            </a:r>
            <a:r>
              <a:rPr lang="fr-CA" altLang="fr-FR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against</a:t>
            </a:r>
            <a:r>
              <a:rPr lang="fr-CA" alt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microbe</a:t>
            </a:r>
            <a:endParaRPr lang="fr-CA" altLang="fr-FR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028700" lvl="1" indent="-5715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Ag</a:t>
            </a:r>
            <a:r>
              <a:rPr lang="fr-CA" alt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+ </a:t>
            </a:r>
            <a:r>
              <a:rPr lang="fr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ion </a:t>
            </a:r>
            <a:r>
              <a:rPr lang="fr-CA" altLang="fr-FR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is</a:t>
            </a:r>
            <a:r>
              <a:rPr lang="fr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CA" altLang="fr-FR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highly</a:t>
            </a:r>
            <a:r>
              <a:rPr lang="fr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CA" altLang="fr-FR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reactive</a:t>
            </a:r>
            <a:r>
              <a:rPr lang="fr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and </a:t>
            </a:r>
            <a:r>
              <a:rPr lang="fr-CA" altLang="fr-FR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obviously</a:t>
            </a:r>
            <a:r>
              <a:rPr lang="fr-CA" alt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more efficient</a:t>
            </a:r>
            <a:endParaRPr lang="fr-CA" altLang="fr-FR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845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7860" y="0"/>
            <a:ext cx="1537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fr-CA" altLang="fr-FR" sz="2400" b="1" dirty="0" smtClean="0">
                <a:solidFill>
                  <a:srgbClr val="488FD0"/>
                </a:solidFill>
              </a:rPr>
              <a:t> Action mx</a:t>
            </a:r>
            <a:endParaRPr lang="fr-CA" altLang="fr-FR" sz="2400" b="1" dirty="0">
              <a:solidFill>
                <a:srgbClr val="488FD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330" y="461665"/>
            <a:ext cx="119613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CA" sz="4400" b="1" dirty="0" err="1" smtClean="0">
                <a:solidFill>
                  <a:srgbClr val="2E75B6"/>
                </a:solidFill>
              </a:rPr>
              <a:t>Differences</a:t>
            </a:r>
            <a:r>
              <a:rPr lang="fr-CA" sz="4400" b="1" dirty="0" smtClean="0">
                <a:solidFill>
                  <a:srgbClr val="2E75B6"/>
                </a:solidFill>
              </a:rPr>
              <a:t> </a:t>
            </a:r>
            <a:r>
              <a:rPr lang="fr-CA" sz="4400" b="1" dirty="0" err="1" smtClean="0">
                <a:solidFill>
                  <a:srgbClr val="2E75B6"/>
                </a:solidFill>
              </a:rPr>
              <a:t>between</a:t>
            </a:r>
            <a:r>
              <a:rPr lang="fr-CA" sz="4400" b="1" dirty="0" smtClean="0">
                <a:solidFill>
                  <a:srgbClr val="2E75B6"/>
                </a:solidFill>
              </a:rPr>
              <a:t> </a:t>
            </a:r>
            <a:r>
              <a:rPr lang="fr-CA" sz="4400" b="1" dirty="0" err="1" smtClean="0">
                <a:solidFill>
                  <a:srgbClr val="2E75B6"/>
                </a:solidFill>
              </a:rPr>
              <a:t>ionic</a:t>
            </a:r>
            <a:r>
              <a:rPr lang="fr-CA" sz="4400" b="1" dirty="0" smtClean="0">
                <a:solidFill>
                  <a:srgbClr val="2E75B6"/>
                </a:solidFill>
              </a:rPr>
              <a:t> and </a:t>
            </a:r>
            <a:r>
              <a:rPr lang="fr-CA" sz="4400" b="1" dirty="0" err="1" smtClean="0">
                <a:solidFill>
                  <a:srgbClr val="2E75B6"/>
                </a:solidFill>
              </a:rPr>
              <a:t>colloidal</a:t>
            </a:r>
            <a:r>
              <a:rPr lang="fr-CA" sz="4400" b="1" dirty="0" smtClean="0">
                <a:solidFill>
                  <a:srgbClr val="2E75B6"/>
                </a:solidFill>
              </a:rPr>
              <a:t> </a:t>
            </a:r>
            <a:r>
              <a:rPr lang="fr-CA" sz="4400" b="1" dirty="0" err="1" smtClean="0">
                <a:solidFill>
                  <a:srgbClr val="2E75B6"/>
                </a:solidFill>
              </a:rPr>
              <a:t>silver</a:t>
            </a:r>
            <a:endParaRPr lang="fr-CA" altLang="fr-FR" sz="4400" b="1" dirty="0">
              <a:solidFill>
                <a:srgbClr val="2E75B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71272" y="3707329"/>
            <a:ext cx="3516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Bef>
                <a:spcPct val="0"/>
              </a:spcBef>
            </a:pPr>
            <a:r>
              <a:rPr lang="fr-CA" altLang="fr-FR" sz="2400" dirty="0" smtClean="0">
                <a:solidFill>
                  <a:srgbClr val="5B9BD5">
                    <a:lumMod val="50000"/>
                  </a:srgbClr>
                </a:solidFill>
              </a:rPr>
              <a:t>Destruction of </a:t>
            </a:r>
            <a:r>
              <a:rPr lang="fr-CA" altLang="fr-FR" sz="2400" dirty="0" err="1" smtClean="0">
                <a:solidFill>
                  <a:srgbClr val="5B9BD5">
                    <a:lumMod val="50000"/>
                  </a:srgbClr>
                </a:solidFill>
              </a:rPr>
              <a:t>bacteria</a:t>
            </a:r>
            <a:endParaRPr lang="fr-CA" altLang="fr-FR" sz="24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6628" y="1690948"/>
            <a:ext cx="1478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altLang="fr-FR" sz="3600" dirty="0" err="1" smtClean="0">
                <a:solidFill>
                  <a:prstClr val="white">
                    <a:lumMod val="65000"/>
                  </a:prstClr>
                </a:solidFill>
              </a:rPr>
              <a:t>Colloïd</a:t>
            </a:r>
            <a:endParaRPr lang="fr-CA" sz="3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23634" y="1582627"/>
            <a:ext cx="1249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Bef>
                <a:spcPct val="0"/>
              </a:spcBef>
            </a:pPr>
            <a:r>
              <a:rPr lang="fr-CA" altLang="fr-FR" sz="3600" dirty="0">
                <a:solidFill>
                  <a:prstClr val="white">
                    <a:lumMod val="50000"/>
                  </a:prstClr>
                </a:solidFill>
              </a:rPr>
              <a:t>I</a:t>
            </a:r>
            <a:r>
              <a:rPr lang="fr-CA" altLang="fr-FR" sz="3600" dirty="0" smtClean="0">
                <a:solidFill>
                  <a:prstClr val="white">
                    <a:lumMod val="50000"/>
                  </a:prstClr>
                </a:solidFill>
              </a:rPr>
              <a:t>on</a:t>
            </a:r>
            <a:endParaRPr lang="fr-CA" altLang="fr-FR" sz="36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126" y="2696763"/>
            <a:ext cx="712093" cy="61409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383" y="3131586"/>
            <a:ext cx="712093" cy="61409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595" y="2495035"/>
            <a:ext cx="712093" cy="61409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09" y="2994121"/>
            <a:ext cx="712093" cy="61409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34" y="2914825"/>
            <a:ext cx="712093" cy="61409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572" y="2690584"/>
            <a:ext cx="712093" cy="61409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060" y="2818358"/>
            <a:ext cx="712093" cy="61409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994" y="2360829"/>
            <a:ext cx="712093" cy="61409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69" y="2389713"/>
            <a:ext cx="712093" cy="61409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816" y="2660285"/>
            <a:ext cx="712093" cy="61409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71" y="2453163"/>
            <a:ext cx="712093" cy="61409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162" y="4649101"/>
            <a:ext cx="712093" cy="614099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393" y="4529758"/>
            <a:ext cx="712093" cy="614099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677" y="4153391"/>
            <a:ext cx="712093" cy="614099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42" y="4208245"/>
            <a:ext cx="712093" cy="614099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30" y="4703222"/>
            <a:ext cx="712093" cy="614099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735" y="4442788"/>
            <a:ext cx="712093" cy="614099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75" y="4408766"/>
            <a:ext cx="712093" cy="614099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167" y="4794384"/>
            <a:ext cx="712093" cy="614099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923" y="4599873"/>
            <a:ext cx="712093" cy="614099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674" y="4301798"/>
            <a:ext cx="712093" cy="614099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38" y="2726754"/>
            <a:ext cx="712093" cy="614099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90" y="2676634"/>
            <a:ext cx="712093" cy="614099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18" y="2934552"/>
            <a:ext cx="712093" cy="614099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95" y="3109134"/>
            <a:ext cx="712093" cy="614099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9" y="3077024"/>
            <a:ext cx="712093" cy="614099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24" y="2852877"/>
            <a:ext cx="712093" cy="614099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09" y="3308337"/>
            <a:ext cx="712093" cy="614099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790" y="2935819"/>
            <a:ext cx="712093" cy="614099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26" y="4770038"/>
            <a:ext cx="712093" cy="614099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08" y="4190514"/>
            <a:ext cx="712093" cy="614099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98" y="4101186"/>
            <a:ext cx="712093" cy="614099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29" y="4757500"/>
            <a:ext cx="712093" cy="614099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5" y="4779096"/>
            <a:ext cx="712093" cy="614099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39" y="4487335"/>
            <a:ext cx="712093" cy="614099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06" y="4011858"/>
            <a:ext cx="712093" cy="614099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1" y="4475588"/>
            <a:ext cx="712093" cy="614099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7" y="4221564"/>
            <a:ext cx="712093" cy="614099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90" y="4608848"/>
            <a:ext cx="712093" cy="614099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8" y="4461136"/>
            <a:ext cx="712093" cy="614099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97" y="4326431"/>
            <a:ext cx="712093" cy="614099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85" y="4260523"/>
            <a:ext cx="712093" cy="614099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76" y="6059235"/>
            <a:ext cx="712093" cy="614099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89" y="5814940"/>
            <a:ext cx="712093" cy="614099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58" y="5367678"/>
            <a:ext cx="712093" cy="614099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56" y="5561841"/>
            <a:ext cx="712093" cy="614099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24" y="5602655"/>
            <a:ext cx="712093" cy="614099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844" y="5895446"/>
            <a:ext cx="712093" cy="614099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00" y="5773665"/>
            <a:ext cx="712093" cy="614099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60" y="5599765"/>
            <a:ext cx="712093" cy="614099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26" y="5507891"/>
            <a:ext cx="712093" cy="614099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698" y="1586799"/>
            <a:ext cx="712093" cy="614099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534" y="2314287"/>
            <a:ext cx="712093" cy="614099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19" y="4794384"/>
            <a:ext cx="712093" cy="614099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799" y="5895445"/>
            <a:ext cx="712093" cy="614099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380" y="5792019"/>
            <a:ext cx="712093" cy="614099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121" y="2912446"/>
            <a:ext cx="712093" cy="614099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988" y="4826350"/>
            <a:ext cx="712093" cy="614099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612" y="6223755"/>
            <a:ext cx="712093" cy="614099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562" y="5484970"/>
            <a:ext cx="712093" cy="614099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231" y="3328455"/>
            <a:ext cx="712093" cy="614099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36" y="4253250"/>
            <a:ext cx="712093" cy="614099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232" y="2070460"/>
            <a:ext cx="712093" cy="614099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38" y="3310862"/>
            <a:ext cx="712093" cy="614099"/>
          </a:xfrm>
          <a:prstGeom prst="rect">
            <a:avLst/>
          </a:prstGeom>
        </p:spPr>
      </p:pic>
      <p:pic>
        <p:nvPicPr>
          <p:cNvPr id="74" name="Image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601" y="2752587"/>
            <a:ext cx="712093" cy="614099"/>
          </a:xfrm>
          <a:prstGeom prst="rect">
            <a:avLst/>
          </a:prstGeom>
        </p:spPr>
      </p:pic>
      <p:pic>
        <p:nvPicPr>
          <p:cNvPr id="75" name="Imag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305" y="3573278"/>
            <a:ext cx="712093" cy="614099"/>
          </a:xfrm>
          <a:prstGeom prst="rect">
            <a:avLst/>
          </a:prstGeom>
        </p:spPr>
      </p:pic>
      <p:pic>
        <p:nvPicPr>
          <p:cNvPr id="76" name="Imag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721" y="2592964"/>
            <a:ext cx="712093" cy="614099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37" y="1508950"/>
            <a:ext cx="712093" cy="614099"/>
          </a:xfrm>
          <a:prstGeom prst="rect">
            <a:avLst/>
          </a:prstGeom>
        </p:spPr>
      </p:pic>
      <p:pic>
        <p:nvPicPr>
          <p:cNvPr id="78" name="Image 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881" y="4183031"/>
            <a:ext cx="2454536" cy="2160338"/>
          </a:xfrm>
          <a:prstGeom prst="rect">
            <a:avLst/>
          </a:prstGeom>
        </p:spPr>
      </p:pic>
      <p:pic>
        <p:nvPicPr>
          <p:cNvPr id="79" name="Image 7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516" y="4184952"/>
            <a:ext cx="2450171" cy="2156496"/>
          </a:xfrm>
          <a:prstGeom prst="rect">
            <a:avLst/>
          </a:prstGeom>
        </p:spPr>
      </p:pic>
      <p:pic>
        <p:nvPicPr>
          <p:cNvPr id="80" name="Image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89" y="3263961"/>
            <a:ext cx="712093" cy="614099"/>
          </a:xfrm>
          <a:prstGeom prst="rect">
            <a:avLst/>
          </a:prstGeom>
        </p:spPr>
      </p:pic>
      <p:pic>
        <p:nvPicPr>
          <p:cNvPr id="81" name="Image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785" y="3320327"/>
            <a:ext cx="712093" cy="614099"/>
          </a:xfrm>
          <a:prstGeom prst="rect">
            <a:avLst/>
          </a:prstGeom>
        </p:spPr>
      </p:pic>
      <p:pic>
        <p:nvPicPr>
          <p:cNvPr id="82" name="Imag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533" y="3157889"/>
            <a:ext cx="712093" cy="614099"/>
          </a:xfrm>
          <a:prstGeom prst="rect">
            <a:avLst/>
          </a:prstGeom>
        </p:spPr>
      </p:pic>
      <p:pic>
        <p:nvPicPr>
          <p:cNvPr id="84" name="Image 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64" y="3470129"/>
            <a:ext cx="712093" cy="614099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40" y="3017199"/>
            <a:ext cx="712093" cy="61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10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029522" y="959005"/>
            <a:ext cx="7694342" cy="5508702"/>
          </a:xfrm>
          <a:prstGeom prst="wedgeRoundRectCallout">
            <a:avLst>
              <a:gd name="adj1" fmla="val -20231"/>
              <a:gd name="adj2" fmla="val 49771"/>
              <a:gd name="adj3" fmla="val 16667"/>
            </a:avLst>
          </a:prstGeom>
          <a:solidFill>
            <a:srgbClr val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42" y="1106599"/>
            <a:ext cx="6681782" cy="29618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42" y="4068495"/>
            <a:ext cx="6484445" cy="22425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3851" y="340305"/>
            <a:ext cx="6844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u="sng" dirty="0" smtClean="0"/>
              <a:t>NUTRITION FACTS / FICHE NUTRITIONNELLE</a:t>
            </a:r>
            <a:endParaRPr lang="en-CA" sz="2400" u="sng" dirty="0"/>
          </a:p>
        </p:txBody>
      </p:sp>
    </p:spTree>
    <p:extLst>
      <p:ext uri="{BB962C8B-B14F-4D97-AF65-F5344CB8AC3E}">
        <p14:creationId xmlns:p14="http://schemas.microsoft.com/office/powerpoint/2010/main" val="2627611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4"/>
          <p:cNvSpPr/>
          <p:nvPr/>
        </p:nvSpPr>
        <p:spPr>
          <a:xfrm>
            <a:off x="1293541" y="4098600"/>
            <a:ext cx="8541835" cy="2592132"/>
          </a:xfrm>
          <a:prstGeom prst="wedgeRoundRectCallout">
            <a:avLst>
              <a:gd name="adj1" fmla="val -20231"/>
              <a:gd name="adj2" fmla="val 49771"/>
              <a:gd name="adj3" fmla="val 16667"/>
            </a:avLst>
          </a:prstGeom>
          <a:solidFill>
            <a:srgbClr val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Rectangle à coins arrondis 4"/>
          <p:cNvSpPr/>
          <p:nvPr/>
        </p:nvSpPr>
        <p:spPr>
          <a:xfrm>
            <a:off x="1393902" y="1074504"/>
            <a:ext cx="8441474" cy="2594174"/>
          </a:xfrm>
          <a:prstGeom prst="wedgeRoundRectCallout">
            <a:avLst>
              <a:gd name="adj1" fmla="val -20231"/>
              <a:gd name="adj2" fmla="val 49771"/>
              <a:gd name="adj3" fmla="val 16667"/>
            </a:avLst>
          </a:prstGeom>
          <a:solidFill>
            <a:srgbClr val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9158" y="671719"/>
            <a:ext cx="373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u="sng" dirty="0" smtClean="0"/>
              <a:t>PRODUCTION PARAMETERS</a:t>
            </a:r>
            <a:endParaRPr lang="en-CA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054" y="1135094"/>
            <a:ext cx="7961313" cy="23815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4638" y="3729268"/>
            <a:ext cx="684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u="sng" dirty="0" smtClean="0"/>
              <a:t>PACKING PARAMETERS</a:t>
            </a:r>
            <a:endParaRPr lang="en-CA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01" y="4159190"/>
            <a:ext cx="7961313" cy="2381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781" y="117911"/>
            <a:ext cx="6375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 smtClean="0"/>
              <a:t>SPECIFICATION SHEET (FINISHED PRODUCT)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021434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4"/>
          <p:cNvSpPr/>
          <p:nvPr/>
        </p:nvSpPr>
        <p:spPr>
          <a:xfrm>
            <a:off x="1460810" y="4387211"/>
            <a:ext cx="8296507" cy="2203160"/>
          </a:xfrm>
          <a:prstGeom prst="wedgeRoundRectCallout">
            <a:avLst>
              <a:gd name="adj1" fmla="val -20231"/>
              <a:gd name="adj2" fmla="val 49771"/>
              <a:gd name="adj3" fmla="val 16667"/>
            </a:avLst>
          </a:prstGeom>
          <a:solidFill>
            <a:srgbClr val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Rectangle à coins arrondis 4"/>
          <p:cNvSpPr/>
          <p:nvPr/>
        </p:nvSpPr>
        <p:spPr>
          <a:xfrm>
            <a:off x="1626158" y="599108"/>
            <a:ext cx="8131159" cy="3214609"/>
          </a:xfrm>
          <a:prstGeom prst="wedgeRoundRectCallout">
            <a:avLst>
              <a:gd name="adj1" fmla="val -20231"/>
              <a:gd name="adj2" fmla="val 49771"/>
              <a:gd name="adj3" fmla="val 16667"/>
            </a:avLst>
          </a:prstGeom>
          <a:solidFill>
            <a:srgbClr val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4641" y="151719"/>
            <a:ext cx="684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u="sng" dirty="0" smtClean="0"/>
              <a:t>PHYSICAL PARAMETERS</a:t>
            </a:r>
            <a:endParaRPr lang="en-CA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70" y="668940"/>
            <a:ext cx="7493465" cy="3057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58" y="4528067"/>
            <a:ext cx="7976961" cy="18819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59112" y="3915798"/>
            <a:ext cx="684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u="sng" dirty="0"/>
              <a:t>INGREDIENTS DOSAGE</a:t>
            </a:r>
            <a:endParaRPr lang="en-CA" u="sng" dirty="0"/>
          </a:p>
        </p:txBody>
      </p:sp>
    </p:spTree>
    <p:extLst>
      <p:ext uri="{BB962C8B-B14F-4D97-AF65-F5344CB8AC3E}">
        <p14:creationId xmlns:p14="http://schemas.microsoft.com/office/powerpoint/2010/main" val="72286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4"/>
          <p:cNvSpPr/>
          <p:nvPr/>
        </p:nvSpPr>
        <p:spPr>
          <a:xfrm>
            <a:off x="1494262" y="4036741"/>
            <a:ext cx="8095787" cy="2397513"/>
          </a:xfrm>
          <a:prstGeom prst="wedgeRoundRectCallout">
            <a:avLst>
              <a:gd name="adj1" fmla="val -20231"/>
              <a:gd name="adj2" fmla="val 49771"/>
              <a:gd name="adj3" fmla="val 16667"/>
            </a:avLst>
          </a:prstGeom>
          <a:solidFill>
            <a:srgbClr val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Rectangle à coins arrondis 4"/>
          <p:cNvSpPr/>
          <p:nvPr/>
        </p:nvSpPr>
        <p:spPr>
          <a:xfrm>
            <a:off x="1494262" y="836341"/>
            <a:ext cx="8095787" cy="2241396"/>
          </a:xfrm>
          <a:prstGeom prst="wedgeRoundRectCallout">
            <a:avLst>
              <a:gd name="adj1" fmla="val -20231"/>
              <a:gd name="adj2" fmla="val 49771"/>
              <a:gd name="adj3" fmla="val 16667"/>
            </a:avLst>
          </a:prstGeom>
          <a:solidFill>
            <a:srgbClr val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9223" y="290264"/>
            <a:ext cx="684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u="sng" dirty="0" smtClean="0"/>
              <a:t>MICROBIOLOGICAL PURITY</a:t>
            </a:r>
            <a:endParaRPr lang="en-CA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141" y="954623"/>
            <a:ext cx="7832309" cy="2008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141" y="4140047"/>
            <a:ext cx="7832309" cy="20960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9222" y="3520292"/>
            <a:ext cx="684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u="sng" dirty="0" smtClean="0"/>
              <a:t>CHEMICAL PURITY</a:t>
            </a:r>
            <a:endParaRPr lang="en-CA" u="sng" dirty="0"/>
          </a:p>
        </p:txBody>
      </p:sp>
    </p:spTree>
    <p:extLst>
      <p:ext uri="{BB962C8B-B14F-4D97-AF65-F5344CB8AC3E}">
        <p14:creationId xmlns:p14="http://schemas.microsoft.com/office/powerpoint/2010/main" val="411820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à coins arrondis 4"/>
          <p:cNvSpPr/>
          <p:nvPr/>
        </p:nvSpPr>
        <p:spPr>
          <a:xfrm>
            <a:off x="446050" y="2152185"/>
            <a:ext cx="3412272" cy="3813717"/>
          </a:xfrm>
          <a:prstGeom prst="wedgeRoundRectCallout">
            <a:avLst>
              <a:gd name="adj1" fmla="val -20231"/>
              <a:gd name="adj2" fmla="val 49771"/>
              <a:gd name="adj3" fmla="val 16667"/>
            </a:avLst>
          </a:prstGeom>
          <a:solidFill>
            <a:srgbClr val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915690"/>
              </p:ext>
            </p:extLst>
          </p:nvPr>
        </p:nvGraphicFramePr>
        <p:xfrm>
          <a:off x="4488420" y="1915015"/>
          <a:ext cx="4811697" cy="3961678"/>
        </p:xfrm>
        <a:graphic>
          <a:graphicData uri="http://schemas.openxmlformats.org/drawingml/2006/table">
            <a:tbl>
              <a:tblPr/>
              <a:tblGrid>
                <a:gridCol w="2058851"/>
                <a:gridCol w="1376423"/>
                <a:gridCol w="1376423"/>
              </a:tblGrid>
              <a:tr h="61933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9471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157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6158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315">
                <a:tc gridSpan="3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9223" y="290264"/>
            <a:ext cx="6844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u="sng" dirty="0" smtClean="0"/>
              <a:t>SUPPLEMENT FACTS</a:t>
            </a:r>
            <a:endParaRPr lang="en-CA" sz="24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698853" y="473610"/>
            <a:ext cx="2880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CA" dirty="0"/>
              <a:t>CVS Health Advanced Glucosamine &amp; Chondroitin Plus UC-II Tablets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" t="249" r="6464" b="-249"/>
          <a:stretch/>
        </p:blipFill>
        <p:spPr>
          <a:xfrm>
            <a:off x="721493" y="2409910"/>
            <a:ext cx="2869250" cy="329883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148442" y="1951077"/>
            <a:ext cx="9027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400" u="sng" dirty="0"/>
              <a:t>% Daily Value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07807" y="1951077"/>
            <a:ext cx="1297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u="sng" dirty="0"/>
              <a:t>Amount per Serving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39014" y="2035528"/>
            <a:ext cx="86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u="sng" dirty="0"/>
              <a:t>Nutrient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65515" y="2659867"/>
            <a:ext cx="1611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Chondroitin Sulfate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30435" y="3264937"/>
            <a:ext cx="1481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Glucosamine </a:t>
            </a:r>
            <a:r>
              <a:rPr lang="en-CA" sz="1200" dirty="0" err="1"/>
              <a:t>HCl</a:t>
            </a:r>
            <a:endParaRPr lang="en-CA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6845905" y="2669024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100 mg</a:t>
            </a:r>
            <a:endParaRPr lang="en-CA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845905" y="3245310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125 mg</a:t>
            </a:r>
            <a:endParaRPr lang="en-CA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4665515" y="3827009"/>
            <a:ext cx="1769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UC-II Standardized Cartilage (Providing 10 mg </a:t>
            </a:r>
            <a:r>
              <a:rPr lang="en-CA" sz="1100" dirty="0" err="1"/>
              <a:t>Undenatured</a:t>
            </a:r>
            <a:r>
              <a:rPr lang="en-CA" sz="1100" dirty="0"/>
              <a:t> Type II Collagen)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95598" y="3994224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40 mg</a:t>
            </a:r>
            <a:endParaRPr lang="en-CA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4429305" y="1538584"/>
            <a:ext cx="1718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/>
              <a:t>Serving Size:</a:t>
            </a:r>
            <a:r>
              <a:rPr lang="en-CA" sz="1200" dirty="0"/>
              <a:t> </a:t>
            </a:r>
            <a:r>
              <a:rPr lang="en-CA" sz="1200" dirty="0" smtClean="0"/>
              <a:t>1 tablet</a:t>
            </a:r>
            <a:endParaRPr lang="en-CA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931657" y="4802364"/>
            <a:ext cx="39840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CVS Health Glucosamine &amp; Chondroitin Plus UC-II contains </a:t>
            </a:r>
            <a:r>
              <a:rPr lang="en-CA" sz="1000" dirty="0" err="1" smtClean="0"/>
              <a:t>undenatured</a:t>
            </a:r>
            <a:r>
              <a:rPr lang="en-CA" sz="1000" dirty="0" smtClean="0"/>
              <a:t> type II collagen, which is the same protein found in healthy cartilage. Cartilage-derived type II collagen is preserved intact using a patented stabilization process. This helps preserve joints and maintain in one small pill.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262567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à coins arrondis 4"/>
          <p:cNvSpPr/>
          <p:nvPr/>
        </p:nvSpPr>
        <p:spPr>
          <a:xfrm>
            <a:off x="969556" y="1929915"/>
            <a:ext cx="2609109" cy="3963909"/>
          </a:xfrm>
          <a:prstGeom prst="wedgeRoundRectCallout">
            <a:avLst>
              <a:gd name="adj1" fmla="val -20231"/>
              <a:gd name="adj2" fmla="val 49771"/>
              <a:gd name="adj3" fmla="val 16667"/>
            </a:avLst>
          </a:prstGeom>
          <a:solidFill>
            <a:srgbClr val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925713"/>
              </p:ext>
            </p:extLst>
          </p:nvPr>
        </p:nvGraphicFramePr>
        <p:xfrm>
          <a:off x="4602720" y="2023776"/>
          <a:ext cx="4675095" cy="3897521"/>
        </p:xfrm>
        <a:graphic>
          <a:graphicData uri="http://schemas.openxmlformats.org/drawingml/2006/table">
            <a:tbl>
              <a:tblPr/>
              <a:tblGrid>
                <a:gridCol w="2000401"/>
                <a:gridCol w="1337347"/>
                <a:gridCol w="1337347"/>
              </a:tblGrid>
              <a:tr h="60930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85085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163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645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326">
                <a:tc gridSpan="3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9223" y="290264"/>
            <a:ext cx="684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u="sng" dirty="0" smtClean="0"/>
              <a:t>SUPPLEMENT FACTS</a:t>
            </a:r>
            <a:endParaRPr lang="en-CA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936978" y="728085"/>
            <a:ext cx="3044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CA" dirty="0"/>
              <a:t>CVS Health Triple Action Joint Health Tablets, 30CT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5" r="26361"/>
          <a:stretch/>
        </p:blipFill>
        <p:spPr>
          <a:xfrm>
            <a:off x="1487993" y="2249756"/>
            <a:ext cx="1581150" cy="33242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177934" y="2063998"/>
            <a:ext cx="9027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400" u="sng" dirty="0"/>
              <a:t>% Daily Value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48450" y="2057911"/>
            <a:ext cx="1240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u="sng" dirty="0"/>
              <a:t>Amount per Serving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12518" y="2147304"/>
            <a:ext cx="86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u="sng" dirty="0"/>
              <a:t>Nutrient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61647" y="2784735"/>
            <a:ext cx="1366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Hyaluronic Acid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36750" y="3391388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Boron</a:t>
            </a:r>
            <a:endParaRPr lang="en-CA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6923933" y="2789504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3.3 mg</a:t>
            </a:r>
            <a:endParaRPr lang="en-CA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6988053" y="3378821"/>
            <a:ext cx="561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5 mg</a:t>
            </a:r>
            <a:endParaRPr lang="en-CA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4792334" y="3853642"/>
            <a:ext cx="1694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UC-II Standardized Cartilage (Providing 10 mg </a:t>
            </a:r>
            <a:r>
              <a:rPr lang="en-CA" sz="1100" dirty="0" err="1"/>
              <a:t>Undenatured</a:t>
            </a:r>
            <a:r>
              <a:rPr lang="en-CA" sz="1100" dirty="0"/>
              <a:t> Type II Collagen)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45573" y="404626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40 mg</a:t>
            </a:r>
            <a:endParaRPr lang="en-CA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4532230" y="1652916"/>
            <a:ext cx="1718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/>
              <a:t>Serving Size:</a:t>
            </a:r>
            <a:r>
              <a:rPr lang="en-CA" sz="1200" dirty="0"/>
              <a:t> </a:t>
            </a:r>
            <a:r>
              <a:rPr lang="en-CA" sz="1200" dirty="0" smtClean="0"/>
              <a:t>1 tablet</a:t>
            </a:r>
            <a:endParaRPr lang="en-CA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869037" y="4808338"/>
            <a:ext cx="3984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CVS Health triple action joint health is a combination of three important nutrients that help promote joint, bone and cartilage health. UC-II collagen with </a:t>
            </a:r>
            <a:r>
              <a:rPr lang="en-CA" sz="1000" dirty="0" err="1"/>
              <a:t>undenatured</a:t>
            </a:r>
            <a:r>
              <a:rPr lang="en-CA" sz="1000" dirty="0"/>
              <a:t> type II collagen is the same protein found in healthy cartilage. Via a patented stabilization process, the cartilage-derived type II collagen is preserved intact.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290620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à coins arrondis 4"/>
          <p:cNvSpPr/>
          <p:nvPr/>
        </p:nvSpPr>
        <p:spPr>
          <a:xfrm>
            <a:off x="1340428" y="2059930"/>
            <a:ext cx="2318634" cy="3901276"/>
          </a:xfrm>
          <a:prstGeom prst="wedgeRoundRectCallout">
            <a:avLst>
              <a:gd name="adj1" fmla="val -20231"/>
              <a:gd name="adj2" fmla="val 49771"/>
              <a:gd name="adj3" fmla="val 16667"/>
            </a:avLst>
          </a:prstGeom>
          <a:solidFill>
            <a:srgbClr val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9223" y="290264"/>
            <a:ext cx="684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u="sng" dirty="0" smtClean="0"/>
              <a:t>SUPPLEMENT FACTS</a:t>
            </a:r>
            <a:endParaRPr lang="en-CA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885638" y="491643"/>
            <a:ext cx="3130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FR" dirty="0" err="1"/>
              <a:t>Coral</a:t>
            </a:r>
            <a:r>
              <a:rPr lang="fr-FR" dirty="0"/>
              <a:t> Joint &amp; </a:t>
            </a:r>
            <a:r>
              <a:rPr lang="fr-FR" dirty="0" err="1"/>
              <a:t>Collagen</a:t>
            </a:r>
            <a:r>
              <a:rPr lang="fr-FR" dirty="0"/>
              <a:t> Support 120 </a:t>
            </a:r>
            <a:r>
              <a:rPr lang="fr-FR" dirty="0" err="1"/>
              <a:t>Vegetable</a:t>
            </a:r>
            <a:r>
              <a:rPr lang="fr-FR" dirty="0"/>
              <a:t> caps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9" t="2745" r="21221"/>
          <a:stretch/>
        </p:blipFill>
        <p:spPr>
          <a:xfrm>
            <a:off x="1657350" y="2447925"/>
            <a:ext cx="1724025" cy="32329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296" y="1597599"/>
            <a:ext cx="3184981" cy="482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5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3938397" y="153607"/>
            <a:ext cx="3483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fr-FR" sz="4000" b="1" dirty="0">
                <a:solidFill>
                  <a:srgbClr val="FFFF00"/>
                </a:solidFill>
              </a:rPr>
              <a:t>Medelys </a:t>
            </a:r>
            <a:r>
              <a:rPr lang="en-CA" altLang="fr-FR" sz="4000" b="1" dirty="0" smtClean="0">
                <a:solidFill>
                  <a:srgbClr val="FFFF00"/>
                </a:solidFill>
              </a:rPr>
              <a:t>FAQ</a:t>
            </a:r>
            <a:endParaRPr lang="fr-CA" altLang="fr-FR" sz="4000" b="1" dirty="0">
              <a:solidFill>
                <a:srgbClr val="FFFF00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751904" y="2036509"/>
            <a:ext cx="948213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</a:pPr>
            <a:r>
              <a:rPr lang="en-CA" altLang="fr-FR" sz="2000" dirty="0" smtClean="0"/>
              <a:t>How important are the types of collagen? how does this matter? </a:t>
            </a:r>
          </a:p>
          <a:p>
            <a:pPr marL="285750" indent="-285750">
              <a:spcBef>
                <a:spcPct val="0"/>
              </a:spcBef>
              <a:buClrTx/>
              <a:buSzTx/>
            </a:pPr>
            <a:r>
              <a:rPr lang="en-CA" altLang="fr-FR" sz="2000" dirty="0" smtClean="0"/>
              <a:t>What is hydrolysed collagen means?</a:t>
            </a:r>
          </a:p>
          <a:p>
            <a:pPr marL="285750" indent="-285750">
              <a:spcBef>
                <a:spcPct val="0"/>
              </a:spcBef>
              <a:buClrTx/>
              <a:buSzTx/>
            </a:pPr>
            <a:r>
              <a:rPr lang="en-CA" altLang="fr-FR" sz="2000" dirty="0" smtClean="0"/>
              <a:t>Is fish collagen better than bovine or porcine collagen?</a:t>
            </a:r>
          </a:p>
          <a:p>
            <a:pPr marL="285750" indent="-285750">
              <a:spcBef>
                <a:spcPct val="0"/>
              </a:spcBef>
              <a:buClrTx/>
              <a:buSzTx/>
            </a:pPr>
            <a:r>
              <a:rPr lang="en-CA" altLang="fr-FR" sz="2000" dirty="0" smtClean="0"/>
              <a:t>How should I present the collagen based products to the customers?</a:t>
            </a:r>
          </a:p>
          <a:p>
            <a:pPr marL="1028700" lvl="1">
              <a:spcBef>
                <a:spcPct val="0"/>
              </a:spcBef>
            </a:pPr>
            <a:r>
              <a:rPr lang="en-CA" altLang="fr-FR" sz="2000" dirty="0" smtClean="0"/>
              <a:t>New generation of “</a:t>
            </a:r>
            <a:r>
              <a:rPr lang="en-CA" altLang="fr-FR" sz="2000" dirty="0" err="1" smtClean="0"/>
              <a:t>gluco</a:t>
            </a:r>
            <a:r>
              <a:rPr lang="en-CA" altLang="fr-FR" sz="2000" dirty="0" smtClean="0"/>
              <a:t>/</a:t>
            </a:r>
            <a:r>
              <a:rPr lang="en-CA" altLang="fr-FR" sz="2000" dirty="0" err="1" smtClean="0"/>
              <a:t>chondro</a:t>
            </a:r>
            <a:r>
              <a:rPr lang="en-CA" altLang="fr-FR" sz="2000" dirty="0" smtClean="0"/>
              <a:t>” supplement</a:t>
            </a:r>
          </a:p>
          <a:p>
            <a:pPr marL="1028700" lvl="1">
              <a:spcBef>
                <a:spcPct val="0"/>
              </a:spcBef>
            </a:pPr>
            <a:r>
              <a:rPr lang="en-CA" altLang="fr-FR" sz="2000" dirty="0" smtClean="0"/>
              <a:t>Collagen in its hydrolysed form is totally absorbed</a:t>
            </a:r>
          </a:p>
          <a:p>
            <a:pPr marL="1028700" lvl="1">
              <a:spcBef>
                <a:spcPct val="0"/>
              </a:spcBef>
            </a:pPr>
            <a:r>
              <a:rPr lang="en-CA" altLang="fr-FR" sz="2000" dirty="0" smtClean="0"/>
              <a:t>Collagen represented the major and the most important molecule to support connective tissues</a:t>
            </a:r>
          </a:p>
          <a:p>
            <a:pPr marL="1028700" lvl="1">
              <a:spcBef>
                <a:spcPct val="0"/>
              </a:spcBef>
            </a:pPr>
            <a:endParaRPr lang="fr-CA" altLang="fr-FR" sz="2000" dirty="0" smtClean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A" altLang="fr-FR" sz="2000" dirty="0"/>
          </a:p>
        </p:txBody>
      </p:sp>
      <p:sp>
        <p:nvSpPr>
          <p:cNvPr id="6" name="Ellipse 5"/>
          <p:cNvSpPr/>
          <p:nvPr/>
        </p:nvSpPr>
        <p:spPr>
          <a:xfrm>
            <a:off x="10146753" y="1355626"/>
            <a:ext cx="1215573" cy="1215573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Ellipse 6"/>
          <p:cNvSpPr/>
          <p:nvPr/>
        </p:nvSpPr>
        <p:spPr>
          <a:xfrm>
            <a:off x="10143911" y="2835929"/>
            <a:ext cx="1215573" cy="1215573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Ellipse 7"/>
          <p:cNvSpPr/>
          <p:nvPr/>
        </p:nvSpPr>
        <p:spPr>
          <a:xfrm>
            <a:off x="10153650" y="4433888"/>
            <a:ext cx="1216025" cy="1216025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6449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33220" y="115888"/>
            <a:ext cx="60775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fr-FR" sz="4000" b="1" dirty="0">
                <a:solidFill>
                  <a:schemeClr val="tx1">
                    <a:lumMod val="85000"/>
                  </a:schemeClr>
                </a:solidFill>
              </a:rPr>
              <a:t>Medelys </a:t>
            </a:r>
            <a:r>
              <a:rPr lang="en-CA" altLang="fr-FR" sz="4000" b="1" dirty="0" smtClean="0">
                <a:solidFill>
                  <a:schemeClr val="tx1">
                    <a:lumMod val="85000"/>
                  </a:schemeClr>
                </a:solidFill>
              </a:rPr>
              <a:t>product categories</a:t>
            </a:r>
            <a:endParaRPr lang="fr-CA" altLang="fr-FR" sz="40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76225" y="1425903"/>
            <a:ext cx="975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fr-FR" sz="3600" b="1" u="sng" dirty="0">
                <a:solidFill>
                  <a:srgbClr val="F2F2F2"/>
                </a:solidFill>
              </a:rPr>
              <a:t>Joint and physical </a:t>
            </a:r>
            <a:r>
              <a:rPr lang="en-CA" altLang="fr-FR" sz="3600" b="1" u="sng" dirty="0" smtClean="0">
                <a:solidFill>
                  <a:srgbClr val="F2F2F2"/>
                </a:solidFill>
              </a:rPr>
              <a:t>pain </a:t>
            </a:r>
            <a:r>
              <a:rPr lang="en-CA" altLang="fr-FR" sz="2400" dirty="0" smtClean="0">
                <a:solidFill>
                  <a:srgbClr val="F2F2F2"/>
                </a:solidFill>
              </a:rPr>
              <a:t>( Supreme </a:t>
            </a:r>
            <a:r>
              <a:rPr lang="en-CA" altLang="fr-FR" sz="2400" dirty="0">
                <a:solidFill>
                  <a:srgbClr val="F2F2F2"/>
                </a:solidFill>
              </a:rPr>
              <a:t>Collagen, </a:t>
            </a:r>
            <a:r>
              <a:rPr lang="en-CA" altLang="fr-FR" sz="2400" dirty="0" err="1">
                <a:solidFill>
                  <a:srgbClr val="F2F2F2"/>
                </a:solidFill>
              </a:rPr>
              <a:t>Medlaid</a:t>
            </a:r>
            <a:r>
              <a:rPr lang="en-CA" altLang="fr-FR" sz="2400" dirty="0">
                <a:solidFill>
                  <a:srgbClr val="F2F2F2"/>
                </a:solidFill>
              </a:rPr>
              <a:t>, Med-flex.. )</a:t>
            </a:r>
            <a:endParaRPr lang="fr-CA" altLang="fr-FR" sz="2400" dirty="0">
              <a:solidFill>
                <a:srgbClr val="F2F2F2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75280" y="5267824"/>
            <a:ext cx="81723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fr-FR" sz="3600" b="1" u="sng" dirty="0">
                <a:solidFill>
                  <a:srgbClr val="F2F2F2"/>
                </a:solidFill>
              </a:rPr>
              <a:t>Active </a:t>
            </a:r>
            <a:r>
              <a:rPr lang="en-CA" altLang="fr-FR" sz="3600" b="1" u="sng" dirty="0" smtClean="0">
                <a:solidFill>
                  <a:srgbClr val="F2F2F2"/>
                </a:solidFill>
              </a:rPr>
              <a:t>life </a:t>
            </a:r>
            <a:r>
              <a:rPr lang="en-CA" altLang="fr-FR" sz="2400" dirty="0" smtClean="0">
                <a:solidFill>
                  <a:srgbClr val="F2F2F2"/>
                </a:solidFill>
              </a:rPr>
              <a:t>( </a:t>
            </a:r>
            <a:r>
              <a:rPr lang="en-CA" altLang="fr-FR" sz="2400" dirty="0" err="1">
                <a:solidFill>
                  <a:srgbClr val="F2F2F2"/>
                </a:solidFill>
              </a:rPr>
              <a:t>Nutra</a:t>
            </a:r>
            <a:r>
              <a:rPr lang="en-CA" altLang="fr-FR" sz="2400" dirty="0">
                <a:solidFill>
                  <a:srgbClr val="F2F2F2"/>
                </a:solidFill>
              </a:rPr>
              <a:t> Drink, Energy Drink*, Recovery Drink*…)</a:t>
            </a:r>
            <a:endParaRPr lang="fr-CA" altLang="fr-FR" sz="2400" dirty="0">
              <a:solidFill>
                <a:srgbClr val="F2F2F2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914019" y="3945329"/>
            <a:ext cx="44640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fr-FR" sz="3600" b="1" u="sng" dirty="0" smtClean="0">
                <a:solidFill>
                  <a:srgbClr val="F2F2F2"/>
                </a:solidFill>
              </a:rPr>
              <a:t>Immunity </a:t>
            </a:r>
            <a:r>
              <a:rPr lang="en-CA" altLang="fr-FR" sz="2400" dirty="0" smtClean="0">
                <a:solidFill>
                  <a:srgbClr val="F2F2F2"/>
                </a:solidFill>
              </a:rPr>
              <a:t>( Ionized </a:t>
            </a:r>
            <a:r>
              <a:rPr lang="en-CA" altLang="fr-FR" sz="2400" dirty="0">
                <a:solidFill>
                  <a:srgbClr val="F2F2F2"/>
                </a:solidFill>
              </a:rPr>
              <a:t>Silver, … )</a:t>
            </a:r>
            <a:endParaRPr lang="fr-CA" altLang="fr-FR" sz="2400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784424" y="2784585"/>
            <a:ext cx="76912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fr-FR" sz="3600" b="1" u="sng" dirty="0">
                <a:solidFill>
                  <a:srgbClr val="F2F2F2"/>
                </a:solidFill>
              </a:rPr>
              <a:t>Health and </a:t>
            </a:r>
            <a:r>
              <a:rPr lang="en-CA" altLang="fr-FR" sz="3600" b="1" u="sng" dirty="0" smtClean="0">
                <a:solidFill>
                  <a:srgbClr val="F2F2F2"/>
                </a:solidFill>
              </a:rPr>
              <a:t>beauty </a:t>
            </a:r>
            <a:r>
              <a:rPr lang="en-CA" altLang="fr-FR" sz="2400" dirty="0" smtClean="0">
                <a:solidFill>
                  <a:srgbClr val="F2F2F2"/>
                </a:solidFill>
              </a:rPr>
              <a:t>( </a:t>
            </a:r>
            <a:r>
              <a:rPr lang="en-CA" altLang="fr-FR" sz="2400" dirty="0" err="1">
                <a:solidFill>
                  <a:srgbClr val="F2F2F2"/>
                </a:solidFill>
              </a:rPr>
              <a:t>Nutra</a:t>
            </a:r>
            <a:r>
              <a:rPr lang="en-CA" altLang="fr-FR" sz="2400" dirty="0">
                <a:solidFill>
                  <a:srgbClr val="F2F2F2"/>
                </a:solidFill>
              </a:rPr>
              <a:t> Collagen, Serum*… )</a:t>
            </a:r>
            <a:endParaRPr lang="fr-CA" altLang="fr-FR" sz="2400" dirty="0">
              <a:solidFill>
                <a:srgbClr val="F2F2F2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0171052" y="1096963"/>
            <a:ext cx="1215573" cy="1215573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Ellipse 11"/>
          <p:cNvSpPr/>
          <p:nvPr/>
        </p:nvSpPr>
        <p:spPr>
          <a:xfrm>
            <a:off x="10171050" y="2442482"/>
            <a:ext cx="1215573" cy="1215573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6000" b="-2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Ellipse 12"/>
          <p:cNvSpPr/>
          <p:nvPr/>
        </p:nvSpPr>
        <p:spPr>
          <a:xfrm>
            <a:off x="10171049" y="5175702"/>
            <a:ext cx="1215573" cy="1215573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Ellipse 13"/>
          <p:cNvSpPr/>
          <p:nvPr/>
        </p:nvSpPr>
        <p:spPr>
          <a:xfrm>
            <a:off x="10171051" y="3807051"/>
            <a:ext cx="1215573" cy="1215573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ZoneTexte 6"/>
          <p:cNvSpPr txBox="1"/>
          <p:nvPr/>
        </p:nvSpPr>
        <p:spPr>
          <a:xfrm>
            <a:off x="2313432" y="2039112"/>
            <a:ext cx="6986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 smtClean="0"/>
              <a:t>Targeting</a:t>
            </a:r>
            <a:r>
              <a:rPr lang="fr-CA" dirty="0" smtClean="0"/>
              <a:t> 5 M </a:t>
            </a:r>
            <a:r>
              <a:rPr lang="fr-CA" dirty="0" err="1" smtClean="0"/>
              <a:t>Canadians</a:t>
            </a:r>
            <a:r>
              <a:rPr lang="fr-CA" dirty="0" smtClean="0"/>
              <a:t>/ 50 M </a:t>
            </a:r>
            <a:r>
              <a:rPr lang="fr-CA" dirty="0" err="1" smtClean="0"/>
              <a:t>Americains</a:t>
            </a:r>
            <a:r>
              <a:rPr lang="fr-CA" dirty="0" smtClean="0"/>
              <a:t> </a:t>
            </a:r>
            <a:r>
              <a:rPr lang="fr-CA" dirty="0" err="1" smtClean="0"/>
              <a:t>with</a:t>
            </a:r>
            <a:r>
              <a:rPr lang="fr-CA" dirty="0" smtClean="0"/>
              <a:t> </a:t>
            </a:r>
            <a:r>
              <a:rPr lang="fr-CA" dirty="0" err="1" smtClean="0"/>
              <a:t>osteoarthritis</a:t>
            </a:r>
            <a:endParaRPr lang="fr-CA" dirty="0"/>
          </a:p>
        </p:txBody>
      </p:sp>
      <p:sp>
        <p:nvSpPr>
          <p:cNvPr id="15" name="ZoneTexte 14"/>
          <p:cNvSpPr txBox="1"/>
          <p:nvPr/>
        </p:nvSpPr>
        <p:spPr>
          <a:xfrm>
            <a:off x="2987040" y="3480816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 smtClean="0"/>
              <a:t>Targeting</a:t>
            </a:r>
            <a:r>
              <a:rPr lang="fr-CA" dirty="0" smtClean="0"/>
              <a:t> all </a:t>
            </a:r>
            <a:r>
              <a:rPr lang="fr-CA" dirty="0" err="1" smtClean="0"/>
              <a:t>women</a:t>
            </a:r>
            <a:r>
              <a:rPr lang="fr-CA" dirty="0" smtClean="0"/>
              <a:t>/ </a:t>
            </a:r>
            <a:r>
              <a:rPr lang="fr-CA" dirty="0" err="1" smtClean="0"/>
              <a:t>younger</a:t>
            </a:r>
            <a:r>
              <a:rPr lang="fr-CA" dirty="0" smtClean="0"/>
              <a:t> men</a:t>
            </a:r>
            <a:endParaRPr lang="fr-CA" dirty="0"/>
          </a:p>
        </p:txBody>
      </p:sp>
      <p:sp>
        <p:nvSpPr>
          <p:cNvPr id="16" name="ZoneTexte 15"/>
          <p:cNvSpPr txBox="1"/>
          <p:nvPr/>
        </p:nvSpPr>
        <p:spPr>
          <a:xfrm>
            <a:off x="2959608" y="4770120"/>
            <a:ext cx="414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 smtClean="0"/>
              <a:t>Targeting</a:t>
            </a:r>
            <a:r>
              <a:rPr lang="fr-CA" dirty="0" smtClean="0"/>
              <a:t> the population in </a:t>
            </a:r>
            <a:r>
              <a:rPr lang="fr-CA" dirty="0" err="1" smtClean="0"/>
              <a:t>general</a:t>
            </a:r>
            <a:endParaRPr lang="fr-CA" dirty="0"/>
          </a:p>
        </p:txBody>
      </p:sp>
      <p:sp>
        <p:nvSpPr>
          <p:cNvPr id="17" name="ZoneTexte 16"/>
          <p:cNvSpPr txBox="1"/>
          <p:nvPr/>
        </p:nvSpPr>
        <p:spPr>
          <a:xfrm>
            <a:off x="3084576" y="6120384"/>
            <a:ext cx="307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 smtClean="0"/>
              <a:t>Targeting</a:t>
            </a:r>
            <a:r>
              <a:rPr lang="fr-CA" dirty="0" smtClean="0"/>
              <a:t> ¼ of </a:t>
            </a:r>
            <a:r>
              <a:rPr lang="fr-CA" dirty="0" err="1" smtClean="0"/>
              <a:t>Canadians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9445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11"/>
          <p:cNvSpPr txBox="1">
            <a:spLocks noChangeArrowheads="1"/>
          </p:cNvSpPr>
          <p:nvPr/>
        </p:nvSpPr>
        <p:spPr bwMode="auto">
          <a:xfrm>
            <a:off x="170559" y="1239811"/>
            <a:ext cx="52436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400" dirty="0" err="1" smtClean="0">
                <a:solidFill>
                  <a:schemeClr val="tx1">
                    <a:lumMod val="85000"/>
                  </a:schemeClr>
                </a:solidFill>
              </a:rPr>
              <a:t>Targeted</a:t>
            </a:r>
            <a:r>
              <a:rPr lang="fr-FR" altLang="fr-FR" sz="4400" dirty="0" smtClean="0">
                <a:solidFill>
                  <a:schemeClr val="tx1">
                    <a:lumMod val="85000"/>
                  </a:schemeClr>
                </a:solidFill>
              </a:rPr>
              <a:t> conditions:</a:t>
            </a:r>
            <a:endParaRPr lang="fr-FR" altLang="fr-FR" sz="4400" dirty="0">
              <a:solidFill>
                <a:schemeClr val="tx1">
                  <a:lumMod val="85000"/>
                </a:schemeClr>
              </a:solidFill>
            </a:endParaRPr>
          </a:p>
        </p:txBody>
      </p:sp>
      <p:graphicFrame>
        <p:nvGraphicFramePr>
          <p:cNvPr id="7" name="Diagramme 1"/>
          <p:cNvGraphicFramePr/>
          <p:nvPr>
            <p:extLst>
              <p:ext uri="{D42A27DB-BD31-4B8C-83A1-F6EECF244321}">
                <p14:modId xmlns:p14="http://schemas.microsoft.com/office/powerpoint/2010/main" val="3741820643"/>
              </p:ext>
            </p:extLst>
          </p:nvPr>
        </p:nvGraphicFramePr>
        <p:xfrm>
          <a:off x="3130320" y="300582"/>
          <a:ext cx="10313987" cy="615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826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à coins arrondis 43"/>
          <p:cNvSpPr/>
          <p:nvPr/>
        </p:nvSpPr>
        <p:spPr>
          <a:xfrm>
            <a:off x="3327583" y="5348746"/>
            <a:ext cx="4157916" cy="1231106"/>
          </a:xfrm>
          <a:prstGeom prst="wedgeRoundRectCallou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258776" y="1591000"/>
            <a:ext cx="7255477" cy="3586640"/>
          </a:xfrm>
          <a:prstGeom prst="wedgeRoundRectCallou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pic>
        <p:nvPicPr>
          <p:cNvPr id="6" name="Picture 8" descr="Cartilage matrice network-2 co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940" y="2171658"/>
            <a:ext cx="36734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676163" y="5688385"/>
            <a:ext cx="1079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600" b="1" dirty="0">
                <a:solidFill>
                  <a:prstClr val="white"/>
                </a:solidFill>
              </a:rPr>
              <a:t>Collagen</a:t>
            </a:r>
            <a:endParaRPr lang="fr-FR" altLang="fr-FR" sz="1600" b="1" dirty="0">
              <a:solidFill>
                <a:prstClr val="white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0047763" y="1680650"/>
            <a:ext cx="15446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600" b="1" dirty="0">
                <a:solidFill>
                  <a:prstClr val="white"/>
                </a:solidFill>
              </a:rPr>
              <a:t>Proteoglycan</a:t>
            </a:r>
            <a:endParaRPr lang="fr-FR" altLang="fr-FR" sz="1600" b="1" dirty="0">
              <a:solidFill>
                <a:prstClr val="white"/>
              </a:solidFill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H="1" flipV="1">
            <a:off x="8598338" y="5425670"/>
            <a:ext cx="213254" cy="268289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none"/>
          <a:lstStyle/>
          <a:p>
            <a:endParaRPr lang="fr-CA">
              <a:solidFill>
                <a:prstClr val="white"/>
              </a:solidFill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V="1">
            <a:off x="9275232" y="5317722"/>
            <a:ext cx="100223" cy="401166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none"/>
          <a:lstStyle/>
          <a:p>
            <a:endParaRPr lang="fr-CA">
              <a:solidFill>
                <a:prstClr val="white"/>
              </a:solidFill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10488294" y="5559814"/>
            <a:ext cx="663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600" b="1" dirty="0">
                <a:solidFill>
                  <a:prstClr val="white"/>
                </a:solidFill>
              </a:rPr>
              <a:t>(HA)</a:t>
            </a:r>
            <a:endParaRPr lang="fr-FR" altLang="fr-FR" sz="1600" b="1" dirty="0">
              <a:solidFill>
                <a:prstClr val="white"/>
              </a:solidFill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11643716" y="2859151"/>
            <a:ext cx="29367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200" dirty="0" smtClean="0">
                <a:solidFill>
                  <a:srgbClr val="FFFFFF"/>
                </a:solidFill>
              </a:rPr>
              <a:t>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200" dirty="0" smtClean="0">
                <a:solidFill>
                  <a:srgbClr val="FFFFFF"/>
                </a:solidFill>
              </a:rPr>
              <a:t>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200" dirty="0" smtClean="0">
                <a:solidFill>
                  <a:srgbClr val="FFFFFF"/>
                </a:solidFill>
              </a:rPr>
              <a:t>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200" dirty="0" smtClean="0">
                <a:solidFill>
                  <a:srgbClr val="FFFFFF"/>
                </a:solidFill>
              </a:rPr>
              <a:t>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200" dirty="0" smtClean="0">
                <a:solidFill>
                  <a:srgbClr val="FFFFFF"/>
                </a:solidFill>
              </a:rPr>
              <a:t>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CA" altLang="fr-FR" sz="1200" dirty="0" smtClean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200" dirty="0" smtClean="0">
                <a:solidFill>
                  <a:srgbClr val="FFFFFF"/>
                </a:solidFill>
              </a:rPr>
              <a:t>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200" dirty="0" smtClean="0">
                <a:solidFill>
                  <a:srgbClr val="FFFFFF"/>
                </a:solidFill>
              </a:rPr>
              <a:t>9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200" dirty="0" smtClean="0">
                <a:solidFill>
                  <a:srgbClr val="FFFFFF"/>
                </a:solidFill>
              </a:rPr>
              <a:t>9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200" dirty="0" smtClean="0">
                <a:solidFill>
                  <a:srgbClr val="FFFFFF"/>
                </a:solidFill>
              </a:rPr>
              <a:t>4</a:t>
            </a:r>
            <a:endParaRPr lang="fr-FR" altLang="fr-FR" sz="1200" dirty="0">
              <a:solidFill>
                <a:srgbClr val="FFFFFF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25697" y="27666"/>
            <a:ext cx="1176630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fr-CA" altLang="fr-FR" sz="2400" b="1" dirty="0">
                <a:solidFill>
                  <a:prstClr val="white"/>
                </a:solidFill>
                <a:latin typeface="Calibri" panose="020F0502020204030204" pitchFamily="34" charset="0"/>
              </a:rPr>
              <a:t>First part: the body matrix</a:t>
            </a:r>
          </a:p>
          <a:p>
            <a:pPr lvl="1"/>
            <a:r>
              <a:rPr lang="fr-CA" altLang="fr-FR" sz="2400" b="1" dirty="0">
                <a:solidFill>
                  <a:prstClr val="white"/>
                </a:solidFill>
                <a:latin typeface="Calibri" panose="020F0502020204030204" pitchFamily="34" charset="0"/>
              </a:rPr>
              <a:t>The connective tissue matrix</a:t>
            </a:r>
            <a:r>
              <a:rPr lang="fr-CA" altLang="fr-FR" sz="24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:</a:t>
            </a:r>
          </a:p>
          <a:p>
            <a:pPr lvl="1"/>
            <a:r>
              <a:rPr lang="fr-CA" altLang="fr-FR" sz="20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                          </a:t>
            </a:r>
            <a:r>
              <a:rPr lang="fr-CA" altLang="fr-FR" sz="4400" b="1" dirty="0" smtClean="0">
                <a:solidFill>
                  <a:srgbClr val="4BC298"/>
                </a:solidFill>
                <a:latin typeface="Calibri" panose="020F0502020204030204" pitchFamily="34" charset="0"/>
              </a:rPr>
              <a:t>The </a:t>
            </a:r>
            <a:r>
              <a:rPr lang="fr-CA" altLang="fr-FR" sz="4400" b="1" dirty="0">
                <a:solidFill>
                  <a:srgbClr val="4BC298"/>
                </a:solidFill>
                <a:latin typeface="Calibri" panose="020F0502020204030204" pitchFamily="34" charset="0"/>
              </a:rPr>
              <a:t>cartilage extra-cellular matrix</a:t>
            </a:r>
            <a:endParaRPr lang="fr-FR" altLang="fr-FR" sz="4000" b="1" dirty="0">
              <a:solidFill>
                <a:srgbClr val="4BC298"/>
              </a:solidFill>
              <a:latin typeface="Calibri" panose="020F0502020204030204" pitchFamily="34" charset="0"/>
            </a:endParaRPr>
          </a:p>
          <a:p>
            <a:pPr lvl="1"/>
            <a:endParaRPr lang="fr-CA" altLang="fr-FR" sz="28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H="1" flipV="1">
            <a:off x="10419474" y="5177137"/>
            <a:ext cx="92130" cy="422892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none"/>
          <a:lstStyle/>
          <a:p>
            <a:endParaRPr lang="fr-CA">
              <a:solidFill>
                <a:prstClr val="white"/>
              </a:solidFill>
            </a:endParaRP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H="1">
            <a:off x="10099078" y="2056558"/>
            <a:ext cx="189182" cy="287186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wrap="none"/>
          <a:lstStyle/>
          <a:p>
            <a:endParaRPr lang="fr-CA">
              <a:solidFill>
                <a:prstClr val="white"/>
              </a:solidFill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>
            <a:off x="8878123" y="1927964"/>
            <a:ext cx="1169640" cy="486665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wrap="none"/>
          <a:lstStyle/>
          <a:p>
            <a:endParaRPr lang="fr-CA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74382" y="1744183"/>
            <a:ext cx="749322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CA" sz="2400" b="1" dirty="0">
                <a:solidFill>
                  <a:srgbClr val="4BC298"/>
                </a:solidFill>
                <a:latin typeface="Calibri" panose="020F0502020204030204" pitchFamily="34" charset="0"/>
              </a:rPr>
              <a:t>The matrix </a:t>
            </a:r>
          </a:p>
          <a:p>
            <a:r>
              <a:rPr lang="fr-CA" b="1" dirty="0">
                <a:solidFill>
                  <a:prstClr val="white"/>
                </a:solidFill>
                <a:latin typeface="Calibri" panose="020F0502020204030204" pitchFamily="34" charset="0"/>
              </a:rPr>
              <a:t>     </a:t>
            </a:r>
            <a:r>
              <a:rPr lang="fr-CA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      </a:t>
            </a:r>
            <a:r>
              <a:rPr lang="fr-CA" sz="2000" b="1" dirty="0" smtClean="0">
                <a:solidFill>
                  <a:srgbClr val="4BC298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Collagen</a:t>
            </a:r>
            <a:r>
              <a:rPr lang="fr-CA" sz="2000" b="1" dirty="0">
                <a:solidFill>
                  <a:srgbClr val="4BC298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:</a:t>
            </a:r>
          </a:p>
          <a:p>
            <a:r>
              <a:rPr lang="fr-CA" dirty="0">
                <a:solidFill>
                  <a:prstClr val="white"/>
                </a:solidFill>
                <a:latin typeface="Calibri" panose="020F0502020204030204" pitchFamily="34" charset="0"/>
              </a:rPr>
              <a:t>                  </a:t>
            </a:r>
            <a:r>
              <a:rPr lang="fr-CA" dirty="0" smtClean="0">
                <a:solidFill>
                  <a:prstClr val="white"/>
                </a:solidFill>
                <a:latin typeface="Calibri Light" panose="020F0302020204030204" pitchFamily="34" charset="0"/>
              </a:rPr>
              <a:t>Unique </a:t>
            </a:r>
            <a:r>
              <a:rPr lang="fr-CA" dirty="0" err="1">
                <a:solidFill>
                  <a:prstClr val="white"/>
                </a:solidFill>
                <a:latin typeface="Calibri Light" panose="020F0302020204030204" pitchFamily="34" charset="0"/>
              </a:rPr>
              <a:t>Biochemistry</a:t>
            </a:r>
            <a:r>
              <a:rPr lang="fr-CA" dirty="0">
                <a:solidFill>
                  <a:prstClr val="white"/>
                </a:solidFill>
                <a:latin typeface="Calibri Light" panose="020F0302020204030204" pitchFamily="34" charset="0"/>
              </a:rPr>
              <a:t>: 19 </a:t>
            </a:r>
            <a:r>
              <a:rPr lang="fr-CA" dirty="0" err="1">
                <a:solidFill>
                  <a:prstClr val="white"/>
                </a:solidFill>
                <a:latin typeface="Calibri Light" panose="020F0302020204030204" pitchFamily="34" charset="0"/>
              </a:rPr>
              <a:t>amino</a:t>
            </a:r>
            <a:r>
              <a:rPr lang="fr-CA" dirty="0">
                <a:solidFill>
                  <a:prstClr val="white"/>
                </a:solidFill>
                <a:latin typeface="Calibri Light" panose="020F0302020204030204" pitchFamily="34" charset="0"/>
              </a:rPr>
              <a:t> </a:t>
            </a:r>
            <a:r>
              <a:rPr lang="fr-CA" dirty="0" err="1">
                <a:solidFill>
                  <a:prstClr val="white"/>
                </a:solidFill>
                <a:latin typeface="Calibri Light" panose="020F0302020204030204" pitchFamily="34" charset="0"/>
              </a:rPr>
              <a:t>acids</a:t>
            </a:r>
            <a:r>
              <a:rPr lang="fr-CA" dirty="0">
                <a:solidFill>
                  <a:prstClr val="white"/>
                </a:solidFill>
                <a:latin typeface="Calibri Light" panose="020F0302020204030204" pitchFamily="34" charset="0"/>
              </a:rPr>
              <a:t>  (</a:t>
            </a:r>
            <a:r>
              <a:rPr lang="fr-CA" dirty="0" err="1">
                <a:solidFill>
                  <a:prstClr val="white"/>
                </a:solidFill>
                <a:latin typeface="Calibri Light" panose="020F0302020204030204" pitchFamily="34" charset="0"/>
              </a:rPr>
              <a:t>Hx</a:t>
            </a:r>
            <a:r>
              <a:rPr lang="fr-CA" dirty="0">
                <a:solidFill>
                  <a:prstClr val="white"/>
                </a:solidFill>
                <a:latin typeface="Calibri Light" panose="020F0302020204030204" pitchFamily="34" charset="0"/>
              </a:rPr>
              <a:t>-proline and </a:t>
            </a:r>
            <a:r>
              <a:rPr lang="fr-CA" dirty="0" err="1" smtClean="0">
                <a:solidFill>
                  <a:prstClr val="white"/>
                </a:solidFill>
                <a:latin typeface="Calibri Light" panose="020F0302020204030204" pitchFamily="34" charset="0"/>
              </a:rPr>
              <a:t>Hx</a:t>
            </a:r>
            <a:r>
              <a:rPr lang="fr-CA" dirty="0" smtClean="0">
                <a:solidFill>
                  <a:prstClr val="white"/>
                </a:solidFill>
                <a:latin typeface="Calibri Light" panose="020F0302020204030204" pitchFamily="34" charset="0"/>
              </a:rPr>
              <a:t>-Lysine</a:t>
            </a:r>
            <a:r>
              <a:rPr lang="fr-CA" dirty="0">
                <a:solidFill>
                  <a:prstClr val="white"/>
                </a:solidFill>
                <a:latin typeface="Calibri Light" panose="020F0302020204030204" pitchFamily="34" charset="0"/>
              </a:rPr>
              <a:t>)</a:t>
            </a:r>
          </a:p>
          <a:p>
            <a:r>
              <a:rPr lang="fr-CA" dirty="0">
                <a:solidFill>
                  <a:prstClr val="white"/>
                </a:solidFill>
                <a:latin typeface="Calibri Light" panose="020F0302020204030204" pitchFamily="34" charset="0"/>
              </a:rPr>
              <a:t>                  </a:t>
            </a:r>
            <a:r>
              <a:rPr lang="fr-CA" dirty="0" err="1" smtClean="0">
                <a:solidFill>
                  <a:prstClr val="white"/>
                </a:solidFill>
                <a:latin typeface="Calibri Light" panose="020F0302020204030204" pitchFamily="34" charset="0"/>
              </a:rPr>
              <a:t>Different</a:t>
            </a:r>
            <a:r>
              <a:rPr lang="fr-CA" dirty="0" smtClean="0">
                <a:solidFill>
                  <a:prstClr val="white"/>
                </a:solidFill>
                <a:latin typeface="Calibri Light" panose="020F0302020204030204" pitchFamily="34" charset="0"/>
              </a:rPr>
              <a:t> </a:t>
            </a:r>
            <a:r>
              <a:rPr lang="fr-CA" dirty="0">
                <a:solidFill>
                  <a:prstClr val="white"/>
                </a:solidFill>
                <a:latin typeface="Calibri Light" panose="020F0302020204030204" pitchFamily="34" charset="0"/>
              </a:rPr>
              <a:t>types of </a:t>
            </a:r>
            <a:r>
              <a:rPr lang="fr-CA" dirty="0" err="1">
                <a:solidFill>
                  <a:prstClr val="white"/>
                </a:solidFill>
                <a:latin typeface="Calibri Light" panose="020F0302020204030204" pitchFamily="34" charset="0"/>
              </a:rPr>
              <a:t>collagen</a:t>
            </a:r>
            <a:r>
              <a:rPr lang="fr-CA" dirty="0">
                <a:solidFill>
                  <a:prstClr val="white"/>
                </a:solidFill>
                <a:latin typeface="Calibri Light" panose="020F0302020204030204" pitchFamily="34" charset="0"/>
              </a:rPr>
              <a:t>: </a:t>
            </a:r>
            <a:r>
              <a:rPr lang="fr-CA" dirty="0" err="1">
                <a:solidFill>
                  <a:prstClr val="white"/>
                </a:solidFill>
                <a:latin typeface="Calibri Light" panose="020F0302020204030204" pitchFamily="34" charset="0"/>
              </a:rPr>
              <a:t>thirty</a:t>
            </a:r>
            <a:r>
              <a:rPr lang="fr-CA" dirty="0">
                <a:solidFill>
                  <a:prstClr val="white"/>
                </a:solidFill>
                <a:latin typeface="Calibri Light" panose="020F0302020204030204" pitchFamily="34" charset="0"/>
              </a:rPr>
              <a:t> and </a:t>
            </a:r>
            <a:r>
              <a:rPr lang="fr-CA" dirty="0" smtClean="0">
                <a:solidFill>
                  <a:prstClr val="white"/>
                </a:solidFill>
                <a:latin typeface="Calibri Light" panose="020F0302020204030204" pitchFamily="34" charset="0"/>
              </a:rPr>
              <a:t>more</a:t>
            </a:r>
            <a:endParaRPr lang="fr-CA" dirty="0">
              <a:solidFill>
                <a:prstClr val="white"/>
              </a:solidFill>
              <a:latin typeface="Calibri Light" panose="020F0302020204030204" pitchFamily="34" charset="0"/>
            </a:endParaRPr>
          </a:p>
          <a:p>
            <a:r>
              <a:rPr lang="fr-CA" dirty="0">
                <a:solidFill>
                  <a:srgbClr val="4BC298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           </a:t>
            </a:r>
            <a:r>
              <a:rPr lang="fr-CA" sz="2000" b="1" dirty="0" smtClean="0">
                <a:solidFill>
                  <a:srgbClr val="4BC298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Proteoglycan</a:t>
            </a:r>
            <a:r>
              <a:rPr lang="fr-CA" sz="2000" b="1" dirty="0">
                <a:solidFill>
                  <a:srgbClr val="4BC298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: </a:t>
            </a:r>
          </a:p>
          <a:p>
            <a:r>
              <a:rPr lang="fr-CA" dirty="0">
                <a:solidFill>
                  <a:prstClr val="white"/>
                </a:solidFill>
                <a:latin typeface="Calibri" panose="020F0502020204030204" pitchFamily="34" charset="0"/>
              </a:rPr>
              <a:t>                   </a:t>
            </a:r>
            <a:r>
              <a:rPr lang="fr-CA" dirty="0">
                <a:solidFill>
                  <a:prstClr val="white"/>
                </a:solidFill>
                <a:latin typeface="Calibri Light" panose="020F0302020204030204" pitchFamily="34" charset="0"/>
              </a:rPr>
              <a:t>U</a:t>
            </a:r>
            <a:r>
              <a:rPr lang="fr-CA" dirty="0" smtClean="0">
                <a:solidFill>
                  <a:prstClr val="white"/>
                </a:solidFill>
                <a:latin typeface="Calibri Light" panose="020F0302020204030204" pitchFamily="34" charset="0"/>
              </a:rPr>
              <a:t>nique </a:t>
            </a:r>
            <a:r>
              <a:rPr lang="fr-CA" dirty="0">
                <a:solidFill>
                  <a:prstClr val="white"/>
                </a:solidFill>
                <a:latin typeface="Calibri Light" panose="020F0302020204030204" pitchFamily="34" charset="0"/>
              </a:rPr>
              <a:t>composition of </a:t>
            </a:r>
            <a:r>
              <a:rPr lang="fr-CA" dirty="0" err="1">
                <a:solidFill>
                  <a:prstClr val="white"/>
                </a:solidFill>
                <a:latin typeface="Calibri Light" panose="020F0302020204030204" pitchFamily="34" charset="0"/>
              </a:rPr>
              <a:t>protein</a:t>
            </a:r>
            <a:r>
              <a:rPr lang="fr-CA" dirty="0">
                <a:solidFill>
                  <a:prstClr val="white"/>
                </a:solidFill>
                <a:latin typeface="Calibri Light" panose="020F0302020204030204" pitchFamily="34" charset="0"/>
              </a:rPr>
              <a:t> and </a:t>
            </a:r>
            <a:r>
              <a:rPr lang="fr-CA" dirty="0" err="1">
                <a:solidFill>
                  <a:prstClr val="white"/>
                </a:solidFill>
                <a:latin typeface="Calibri Light" panose="020F0302020204030204" pitchFamily="34" charset="0"/>
              </a:rPr>
              <a:t>complex</a:t>
            </a:r>
            <a:r>
              <a:rPr lang="fr-CA" dirty="0">
                <a:solidFill>
                  <a:prstClr val="white"/>
                </a:solidFill>
                <a:latin typeface="Calibri Light" panose="020F0302020204030204" pitchFamily="34" charset="0"/>
              </a:rPr>
              <a:t> </a:t>
            </a:r>
            <a:r>
              <a:rPr lang="fr-CA" dirty="0" smtClean="0">
                <a:solidFill>
                  <a:prstClr val="white"/>
                </a:solidFill>
                <a:latin typeface="Calibri Light" panose="020F0302020204030204" pitchFamily="34" charset="0"/>
              </a:rPr>
              <a:t>carbohydrate </a:t>
            </a:r>
            <a:endParaRPr lang="fr-CA" dirty="0">
              <a:solidFill>
                <a:prstClr val="white"/>
              </a:solidFill>
              <a:latin typeface="Calibri Light" panose="020F0302020204030204" pitchFamily="34" charset="0"/>
            </a:endParaRPr>
          </a:p>
          <a:p>
            <a:r>
              <a:rPr lang="fr-CA" dirty="0">
                <a:solidFill>
                  <a:prstClr val="white"/>
                </a:solidFill>
                <a:latin typeface="Calibri Light" panose="020F0302020204030204" pitchFamily="34" charset="0"/>
              </a:rPr>
              <a:t>                   </a:t>
            </a:r>
            <a:r>
              <a:rPr lang="fr-CA" dirty="0" smtClean="0">
                <a:solidFill>
                  <a:prstClr val="white"/>
                </a:solidFill>
                <a:latin typeface="Calibri Light" panose="020F0302020204030204" pitchFamily="34" charset="0"/>
              </a:rPr>
              <a:t>(</a:t>
            </a:r>
            <a:r>
              <a:rPr lang="fr-CA" dirty="0">
                <a:solidFill>
                  <a:prstClr val="white"/>
                </a:solidFill>
                <a:latin typeface="Calibri Light" panose="020F0302020204030204" pitchFamily="34" charset="0"/>
              </a:rPr>
              <a:t>Chondroitin sulfate</a:t>
            </a:r>
            <a:r>
              <a:rPr lang="fr-CA" dirty="0" smtClean="0">
                <a:solidFill>
                  <a:prstClr val="white"/>
                </a:solidFill>
                <a:latin typeface="Calibri Light" panose="020F0302020204030204" pitchFamily="34" charset="0"/>
              </a:rPr>
              <a:t>)</a:t>
            </a:r>
            <a:endParaRPr lang="fr-CA" dirty="0">
              <a:solidFill>
                <a:prstClr val="white"/>
              </a:solidFill>
              <a:latin typeface="Calibri Light" panose="020F0302020204030204" pitchFamily="34" charset="0"/>
            </a:endParaRPr>
          </a:p>
          <a:p>
            <a:r>
              <a:rPr lang="fr-CA" b="1" dirty="0">
                <a:solidFill>
                  <a:prstClr val="white"/>
                </a:solidFill>
                <a:latin typeface="Calibri" panose="020F0502020204030204" pitchFamily="34" charset="0"/>
              </a:rPr>
              <a:t>           </a:t>
            </a:r>
            <a:r>
              <a:rPr lang="fr-CA" sz="2000" b="1" dirty="0" smtClean="0">
                <a:solidFill>
                  <a:srgbClr val="4BC298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Hyaluronic </a:t>
            </a:r>
            <a:r>
              <a:rPr lang="fr-CA" sz="2000" b="1" dirty="0" err="1">
                <a:solidFill>
                  <a:srgbClr val="4BC298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acid</a:t>
            </a:r>
            <a:r>
              <a:rPr lang="fr-CA" sz="2000" b="1" dirty="0">
                <a:solidFill>
                  <a:srgbClr val="4BC298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 (HA) </a:t>
            </a:r>
            <a:endParaRPr lang="fr-CA" sz="2000" b="1" dirty="0" smtClean="0">
              <a:solidFill>
                <a:srgbClr val="4BC298">
                  <a:lumMod val="60000"/>
                  <a:lumOff val="40000"/>
                </a:srgbClr>
              </a:solidFill>
              <a:latin typeface="Calibri" panose="020F0502020204030204" pitchFamily="34" charset="0"/>
            </a:endParaRPr>
          </a:p>
          <a:p>
            <a:r>
              <a:rPr lang="fr-CA" dirty="0" smtClean="0">
                <a:solidFill>
                  <a:prstClr val="white"/>
                </a:solidFill>
                <a:latin typeface="Calibri" panose="020F0502020204030204" pitchFamily="34" charset="0"/>
              </a:rPr>
              <a:t>                    </a:t>
            </a:r>
            <a:r>
              <a:rPr lang="fr-CA" dirty="0" smtClean="0">
                <a:solidFill>
                  <a:prstClr val="white"/>
                </a:solidFill>
                <a:latin typeface="Calibri Light" panose="020F0302020204030204" pitchFamily="34" charset="0"/>
              </a:rPr>
              <a:t>(Glucosamine)</a:t>
            </a:r>
            <a:endParaRPr lang="fr-CA" dirty="0">
              <a:solidFill>
                <a:prstClr val="white"/>
              </a:solidFill>
              <a:latin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CA" sz="2400" b="1" dirty="0" smtClean="0">
                <a:solidFill>
                  <a:srgbClr val="4BC298"/>
                </a:solidFill>
                <a:latin typeface="Calibri" panose="020F0502020204030204" pitchFamily="34" charset="0"/>
              </a:rPr>
              <a:t>Structural </a:t>
            </a:r>
            <a:r>
              <a:rPr lang="fr-CA" sz="2400" b="1" dirty="0" err="1" smtClean="0">
                <a:solidFill>
                  <a:srgbClr val="4BC298"/>
                </a:solidFill>
                <a:latin typeface="Calibri" panose="020F0502020204030204" pitchFamily="34" charset="0"/>
              </a:rPr>
              <a:t>function</a:t>
            </a:r>
            <a:endParaRPr lang="fr-CA" sz="2400" b="1" dirty="0">
              <a:solidFill>
                <a:srgbClr val="4BC298"/>
              </a:solidFill>
              <a:latin typeface="Calibri" panose="020F0502020204030204" pitchFamily="34" charset="0"/>
            </a:endParaRPr>
          </a:p>
          <a:p>
            <a:r>
              <a:rPr lang="fr-CA" sz="1600" dirty="0">
                <a:solidFill>
                  <a:prstClr val="white"/>
                </a:solidFill>
                <a:latin typeface="Calibri Light" panose="020F0302020204030204" pitchFamily="34" charset="0"/>
              </a:rPr>
              <a:t>                     </a:t>
            </a:r>
            <a:r>
              <a:rPr lang="fr-CA" dirty="0" smtClean="0">
                <a:solidFill>
                  <a:prstClr val="white"/>
                </a:solidFill>
                <a:latin typeface="Calibri Light" panose="020F0302020204030204" pitchFamily="34" charset="0"/>
              </a:rPr>
              <a:t>Bio-</a:t>
            </a:r>
            <a:r>
              <a:rPr lang="fr-CA" dirty="0" err="1" smtClean="0">
                <a:solidFill>
                  <a:prstClr val="white"/>
                </a:solidFill>
                <a:latin typeface="Calibri Light" panose="020F0302020204030204" pitchFamily="34" charset="0"/>
              </a:rPr>
              <a:t>mechanical</a:t>
            </a:r>
            <a:r>
              <a:rPr lang="fr-CA" dirty="0">
                <a:solidFill>
                  <a:prstClr val="white"/>
                </a:solidFill>
                <a:latin typeface="Calibri Light" panose="020F0302020204030204" pitchFamily="34" charset="0"/>
              </a:rPr>
              <a:t>, </a:t>
            </a:r>
            <a:r>
              <a:rPr lang="fr-CA" dirty="0" err="1">
                <a:solidFill>
                  <a:prstClr val="white"/>
                </a:solidFill>
                <a:latin typeface="Calibri Light" panose="020F0302020204030204" pitchFamily="34" charset="0"/>
              </a:rPr>
              <a:t>resistance</a:t>
            </a:r>
            <a:r>
              <a:rPr lang="fr-CA" dirty="0">
                <a:solidFill>
                  <a:prstClr val="white"/>
                </a:solidFill>
                <a:latin typeface="Calibri Light" panose="020F0302020204030204" pitchFamily="34" charset="0"/>
              </a:rPr>
              <a:t> to forces (</a:t>
            </a:r>
            <a:r>
              <a:rPr lang="fr-CA" dirty="0" err="1">
                <a:solidFill>
                  <a:prstClr val="white"/>
                </a:solidFill>
                <a:latin typeface="Calibri Light" panose="020F0302020204030204" pitchFamily="34" charset="0"/>
              </a:rPr>
              <a:t>shearing</a:t>
            </a:r>
            <a:r>
              <a:rPr lang="fr-CA" dirty="0">
                <a:solidFill>
                  <a:prstClr val="white"/>
                </a:solidFill>
                <a:latin typeface="Calibri Light" panose="020F0302020204030204" pitchFamily="34" charset="0"/>
              </a:rPr>
              <a:t>, compression) </a:t>
            </a:r>
          </a:p>
          <a:p>
            <a:r>
              <a:rPr lang="fr-CA" sz="1600" dirty="0" smtClean="0">
                <a:solidFill>
                  <a:prstClr val="white"/>
                </a:solidFill>
                <a:latin typeface="Calibri Light" panose="020F0302020204030204" pitchFamily="34" charset="0"/>
              </a:rPr>
              <a:t> </a:t>
            </a:r>
            <a:endParaRPr lang="fr-CA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66943" y="5317722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CA" b="1" dirty="0">
                <a:solidFill>
                  <a:srgbClr val="4BC298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Joint Cartilage:</a:t>
            </a:r>
          </a:p>
          <a:p>
            <a:pPr>
              <a:defRPr/>
            </a:pPr>
            <a:endParaRPr lang="fr-CA" sz="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lvl="1">
              <a:buFontTx/>
              <a:buChar char="•"/>
              <a:defRPr/>
            </a:pPr>
            <a:r>
              <a:rPr lang="fr-CA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 </a:t>
            </a:r>
            <a:r>
              <a:rPr lang="fr-CA" dirty="0">
                <a:solidFill>
                  <a:srgbClr val="FFFFFF"/>
                </a:solidFill>
                <a:latin typeface="Calibri Light" panose="020F0302020204030204" pitchFamily="34" charset="0"/>
              </a:rPr>
              <a:t>FIBRILLAR COLLAGEN: ~ 67%</a:t>
            </a:r>
          </a:p>
          <a:p>
            <a:pPr lvl="1">
              <a:buFontTx/>
              <a:buChar char="•"/>
              <a:defRPr/>
            </a:pPr>
            <a:r>
              <a:rPr lang="fr-CA" dirty="0">
                <a:solidFill>
                  <a:srgbClr val="FFFFFF"/>
                </a:solidFill>
                <a:latin typeface="Calibri Light" panose="020F0302020204030204" pitchFamily="34" charset="0"/>
              </a:rPr>
              <a:t>  CHONDROITIN SULFATE : ~2 À 5%</a:t>
            </a:r>
            <a:endParaRPr lang="fr-FR" dirty="0">
              <a:solidFill>
                <a:srgbClr val="FFFFFF"/>
              </a:solidFill>
              <a:latin typeface="Calibri Light" panose="020F0302020204030204" pitchFamily="34" charset="0"/>
            </a:endParaRPr>
          </a:p>
          <a:p>
            <a:pPr lvl="1">
              <a:buFontTx/>
              <a:buChar char="•"/>
              <a:defRPr/>
            </a:pPr>
            <a:r>
              <a:rPr lang="fr-CA" dirty="0" smtClean="0">
                <a:solidFill>
                  <a:srgbClr val="FFFFFF"/>
                </a:solidFill>
                <a:latin typeface="Calibri Light" panose="020F0302020204030204" pitchFamily="34" charset="0"/>
              </a:rPr>
              <a:t>  GLUCOSAMINE</a:t>
            </a:r>
            <a:r>
              <a:rPr lang="fr-CA" dirty="0">
                <a:solidFill>
                  <a:srgbClr val="FFFFFF"/>
                </a:solidFill>
                <a:latin typeface="Calibri Light" panose="020F0302020204030204" pitchFamily="34" charset="0"/>
              </a:rPr>
              <a:t>: ~0.5 À 1 %</a:t>
            </a:r>
          </a:p>
          <a:p>
            <a:pPr lvl="1">
              <a:buFontTx/>
              <a:buChar char="•"/>
              <a:defRPr/>
            </a:pPr>
            <a:r>
              <a:rPr lang="fr-CA" dirty="0">
                <a:solidFill>
                  <a:srgbClr val="FFFFFF"/>
                </a:solidFill>
                <a:latin typeface="Calibri Light" panose="020F0302020204030204" pitchFamily="34" charset="0"/>
              </a:rPr>
              <a:t>  </a:t>
            </a:r>
            <a:endParaRPr lang="fr-FR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11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4845" y="558991"/>
            <a:ext cx="849788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CA" sz="32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Where do we find collagen in the body?</a:t>
            </a:r>
            <a:r>
              <a:rPr lang="en-CA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fr-CA" sz="3200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647" y="1307592"/>
            <a:ext cx="4168508" cy="5300230"/>
          </a:xfrm>
          <a:prstGeom prst="rect">
            <a:avLst/>
          </a:prstGeom>
        </p:spPr>
      </p:pic>
      <p:graphicFrame>
        <p:nvGraphicFramePr>
          <p:cNvPr id="10" name="Diagramme 9"/>
          <p:cNvGraphicFramePr/>
          <p:nvPr>
            <p:extLst/>
          </p:nvPr>
        </p:nvGraphicFramePr>
        <p:xfrm>
          <a:off x="6922008" y="1417320"/>
          <a:ext cx="4222242" cy="5200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640080" y="265176"/>
            <a:ext cx="2100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 smtClean="0"/>
              <a:t>The </a:t>
            </a:r>
            <a:r>
              <a:rPr lang="fr-CA" sz="2000" b="1" dirty="0" err="1" smtClean="0"/>
              <a:t>technology</a:t>
            </a:r>
            <a:endParaRPr lang="fr-CA" sz="2000" b="1" dirty="0"/>
          </a:p>
        </p:txBody>
      </p:sp>
    </p:spTree>
    <p:extLst>
      <p:ext uri="{BB962C8B-B14F-4D97-AF65-F5344CB8AC3E}">
        <p14:creationId xmlns:p14="http://schemas.microsoft.com/office/powerpoint/2010/main" val="98635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© Medelys 2010 - CONFIDENTIAL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4ABA-1B6E-4EC5-A393-D56420C3782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5358" y="1808821"/>
            <a:ext cx="1327256" cy="121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5850" y="4177372"/>
            <a:ext cx="2263738" cy="58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e 6"/>
          <p:cNvGrpSpPr/>
          <p:nvPr/>
        </p:nvGrpSpPr>
        <p:grpSpPr>
          <a:xfrm>
            <a:off x="5520368" y="3273951"/>
            <a:ext cx="702765" cy="660806"/>
            <a:chOff x="2625312" y="6172994"/>
            <a:chExt cx="1256486" cy="159739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7" name="Groupe 67"/>
            <p:cNvGrpSpPr/>
            <p:nvPr/>
          </p:nvGrpSpPr>
          <p:grpSpPr>
            <a:xfrm>
              <a:off x="2625312" y="6172994"/>
              <a:ext cx="1256486" cy="1597393"/>
              <a:chOff x="2575142" y="3035921"/>
              <a:chExt cx="1256486" cy="1597393"/>
            </a:xfrm>
          </p:grpSpPr>
          <p:sp>
            <p:nvSpPr>
              <p:cNvPr id="35" name="Ellipse 34"/>
              <p:cNvSpPr/>
              <p:nvPr/>
            </p:nvSpPr>
            <p:spPr>
              <a:xfrm rot="20078393">
                <a:off x="2575142" y="3035921"/>
                <a:ext cx="1256486" cy="1597393"/>
              </a:xfrm>
              <a:prstGeom prst="ellipse">
                <a:avLst/>
              </a:prstGeom>
              <a:solidFill>
                <a:srgbClr val="F3F9FB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fr-FR" sz="1350">
                  <a:solidFill>
                    <a:prstClr val="white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36" name="Ellipse 35"/>
              <p:cNvSpPr/>
              <p:nvPr/>
            </p:nvSpPr>
            <p:spPr>
              <a:xfrm rot="20236787">
                <a:off x="3158103" y="3138671"/>
                <a:ext cx="614418" cy="1212417"/>
              </a:xfrm>
              <a:prstGeom prst="ellipse">
                <a:avLst/>
              </a:prstGeom>
              <a:blipFill>
                <a:blip r:embed="rId5" cstate="print"/>
                <a:tile tx="0" ty="0" sx="100000" sy="100000" flip="none" algn="tl"/>
              </a:blip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fr-FR" sz="1350">
                  <a:solidFill>
                    <a:prstClr val="white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37" name="Forme libre 36"/>
              <p:cNvSpPr/>
              <p:nvPr/>
            </p:nvSpPr>
            <p:spPr>
              <a:xfrm>
                <a:off x="2708919" y="3697738"/>
                <a:ext cx="99557" cy="126607"/>
              </a:xfrm>
              <a:custGeom>
                <a:avLst/>
                <a:gdLst>
                  <a:gd name="connsiteX0" fmla="*/ 26549 w 74051"/>
                  <a:gd name="connsiteY0" fmla="*/ 1979 h 80768"/>
                  <a:gd name="connsiteX1" fmla="*/ 2799 w 74051"/>
                  <a:gd name="connsiteY1" fmla="*/ 37605 h 80768"/>
                  <a:gd name="connsiteX2" fmla="*/ 74051 w 74051"/>
                  <a:gd name="connsiteY2" fmla="*/ 49480 h 80768"/>
                  <a:gd name="connsiteX3" fmla="*/ 26549 w 74051"/>
                  <a:gd name="connsiteY3" fmla="*/ 1979 h 80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051" h="80768">
                    <a:moveTo>
                      <a:pt x="26549" y="1979"/>
                    </a:moveTo>
                    <a:cubicBezTo>
                      <a:pt x="14674" y="0"/>
                      <a:pt x="0" y="23610"/>
                      <a:pt x="2799" y="37605"/>
                    </a:cubicBezTo>
                    <a:cubicBezTo>
                      <a:pt x="11432" y="80768"/>
                      <a:pt x="57695" y="54932"/>
                      <a:pt x="74051" y="49480"/>
                    </a:cubicBezTo>
                    <a:cubicBezTo>
                      <a:pt x="59376" y="5457"/>
                      <a:pt x="38424" y="3958"/>
                      <a:pt x="26549" y="1979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fr-FR" sz="1350">
                  <a:solidFill>
                    <a:prstClr val="white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38" name="Forme libre 37"/>
              <p:cNvSpPr/>
              <p:nvPr/>
            </p:nvSpPr>
            <p:spPr>
              <a:xfrm>
                <a:off x="2810966" y="3408218"/>
                <a:ext cx="81121" cy="99604"/>
              </a:xfrm>
              <a:custGeom>
                <a:avLst/>
                <a:gdLst>
                  <a:gd name="connsiteX0" fmla="*/ 3486 w 81121"/>
                  <a:gd name="connsiteY0" fmla="*/ 47501 h 99604"/>
                  <a:gd name="connsiteX1" fmla="*/ 74738 w 81121"/>
                  <a:gd name="connsiteY1" fmla="*/ 59377 h 99604"/>
                  <a:gd name="connsiteX2" fmla="*/ 62863 w 81121"/>
                  <a:gd name="connsiteY2" fmla="*/ 0 h 99604"/>
                  <a:gd name="connsiteX3" fmla="*/ 3486 w 81121"/>
                  <a:gd name="connsiteY3" fmla="*/ 47501 h 99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121" h="99604">
                    <a:moveTo>
                      <a:pt x="3486" y="47501"/>
                    </a:moveTo>
                    <a:cubicBezTo>
                      <a:pt x="5465" y="57397"/>
                      <a:pt x="61329" y="99604"/>
                      <a:pt x="74738" y="59377"/>
                    </a:cubicBezTo>
                    <a:cubicBezTo>
                      <a:pt x="81121" y="40229"/>
                      <a:pt x="66821" y="19792"/>
                      <a:pt x="62863" y="0"/>
                    </a:cubicBezTo>
                    <a:cubicBezTo>
                      <a:pt x="0" y="15716"/>
                      <a:pt x="1507" y="37605"/>
                      <a:pt x="3486" y="4750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fr-FR" sz="1350">
                  <a:solidFill>
                    <a:prstClr val="white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39" name="Forme libre 38"/>
              <p:cNvSpPr/>
              <p:nvPr/>
            </p:nvSpPr>
            <p:spPr>
              <a:xfrm>
                <a:off x="3068960" y="4355976"/>
                <a:ext cx="66953" cy="45646"/>
              </a:xfrm>
              <a:custGeom>
                <a:avLst/>
                <a:gdLst>
                  <a:gd name="connsiteX0" fmla="*/ 1979 w 66953"/>
                  <a:gd name="connsiteY0" fmla="*/ 3958 h 45646"/>
                  <a:gd name="connsiteX1" fmla="*/ 13854 w 66953"/>
                  <a:gd name="connsiteY1" fmla="*/ 39584 h 45646"/>
                  <a:gd name="connsiteX2" fmla="*/ 61355 w 66953"/>
                  <a:gd name="connsiteY2" fmla="*/ 27709 h 45646"/>
                  <a:gd name="connsiteX3" fmla="*/ 25729 w 66953"/>
                  <a:gd name="connsiteY3" fmla="*/ 15834 h 45646"/>
                  <a:gd name="connsiteX4" fmla="*/ 1979 w 66953"/>
                  <a:gd name="connsiteY4" fmla="*/ 3958 h 45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953" h="45646">
                    <a:moveTo>
                      <a:pt x="1979" y="3958"/>
                    </a:moveTo>
                    <a:cubicBezTo>
                      <a:pt x="0" y="7916"/>
                      <a:pt x="2232" y="34935"/>
                      <a:pt x="13854" y="39584"/>
                    </a:cubicBezTo>
                    <a:cubicBezTo>
                      <a:pt x="29008" y="45646"/>
                      <a:pt x="54056" y="42307"/>
                      <a:pt x="61355" y="27709"/>
                    </a:cubicBezTo>
                    <a:cubicBezTo>
                      <a:pt x="66953" y="16513"/>
                      <a:pt x="36925" y="21432"/>
                      <a:pt x="25729" y="15834"/>
                    </a:cubicBezTo>
                    <a:cubicBezTo>
                      <a:pt x="20722" y="13330"/>
                      <a:pt x="3958" y="0"/>
                      <a:pt x="1979" y="395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fr-FR" sz="1350">
                  <a:solidFill>
                    <a:prstClr val="white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40" name="Forme libre 39"/>
              <p:cNvSpPr/>
              <p:nvPr/>
            </p:nvSpPr>
            <p:spPr>
              <a:xfrm>
                <a:off x="2912927" y="3756001"/>
                <a:ext cx="60041" cy="72232"/>
              </a:xfrm>
              <a:custGeom>
                <a:avLst/>
                <a:gdLst>
                  <a:gd name="connsiteX0" fmla="*/ 18881 w 60041"/>
                  <a:gd name="connsiteY0" fmla="*/ 794 h 72232"/>
                  <a:gd name="connsiteX1" fmla="*/ 4594 w 60041"/>
                  <a:gd name="connsiteY1" fmla="*/ 15082 h 72232"/>
                  <a:gd name="connsiteX2" fmla="*/ 18881 w 60041"/>
                  <a:gd name="connsiteY2" fmla="*/ 53182 h 72232"/>
                  <a:gd name="connsiteX3" fmla="*/ 23644 w 60041"/>
                  <a:gd name="connsiteY3" fmla="*/ 67469 h 72232"/>
                  <a:gd name="connsiteX4" fmla="*/ 37931 w 60041"/>
                  <a:gd name="connsiteY4" fmla="*/ 72232 h 72232"/>
                  <a:gd name="connsiteX5" fmla="*/ 52219 w 60041"/>
                  <a:gd name="connsiteY5" fmla="*/ 62707 h 72232"/>
                  <a:gd name="connsiteX6" fmla="*/ 18881 w 60041"/>
                  <a:gd name="connsiteY6" fmla="*/ 10319 h 72232"/>
                  <a:gd name="connsiteX7" fmla="*/ 18881 w 60041"/>
                  <a:gd name="connsiteY7" fmla="*/ 794 h 72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041" h="72232">
                    <a:moveTo>
                      <a:pt x="18881" y="794"/>
                    </a:moveTo>
                    <a:cubicBezTo>
                      <a:pt x="16500" y="1588"/>
                      <a:pt x="6228" y="8548"/>
                      <a:pt x="4594" y="15082"/>
                    </a:cubicBezTo>
                    <a:cubicBezTo>
                      <a:pt x="0" y="33458"/>
                      <a:pt x="12276" y="39972"/>
                      <a:pt x="18881" y="53182"/>
                    </a:cubicBezTo>
                    <a:cubicBezTo>
                      <a:pt x="21126" y="57672"/>
                      <a:pt x="20094" y="63919"/>
                      <a:pt x="23644" y="67469"/>
                    </a:cubicBezTo>
                    <a:cubicBezTo>
                      <a:pt x="27194" y="71019"/>
                      <a:pt x="33169" y="70644"/>
                      <a:pt x="37931" y="72232"/>
                    </a:cubicBezTo>
                    <a:cubicBezTo>
                      <a:pt x="42694" y="69057"/>
                      <a:pt x="50977" y="68295"/>
                      <a:pt x="52219" y="62707"/>
                    </a:cubicBezTo>
                    <a:cubicBezTo>
                      <a:pt x="60041" y="27506"/>
                      <a:pt x="42311" y="25939"/>
                      <a:pt x="18881" y="10319"/>
                    </a:cubicBezTo>
                    <a:cubicBezTo>
                      <a:pt x="17560" y="9439"/>
                      <a:pt x="21262" y="0"/>
                      <a:pt x="18881" y="79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fr-CA" sz="1350">
                  <a:solidFill>
                    <a:prstClr val="white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41" name="Forme libre 40"/>
              <p:cNvSpPr/>
              <p:nvPr/>
            </p:nvSpPr>
            <p:spPr>
              <a:xfrm>
                <a:off x="2922394" y="3865047"/>
                <a:ext cx="85847" cy="76465"/>
              </a:xfrm>
              <a:custGeom>
                <a:avLst/>
                <a:gdLst>
                  <a:gd name="connsiteX0" fmla="*/ 20638 w 85847"/>
                  <a:gd name="connsiteY0" fmla="*/ 4762 h 76465"/>
                  <a:gd name="connsiteX1" fmla="*/ 34925 w 85847"/>
                  <a:gd name="connsiteY1" fmla="*/ 0 h 76465"/>
                  <a:gd name="connsiteX2" fmla="*/ 68263 w 85847"/>
                  <a:gd name="connsiteY2" fmla="*/ 19050 h 76465"/>
                  <a:gd name="connsiteX3" fmla="*/ 73025 w 85847"/>
                  <a:gd name="connsiteY3" fmla="*/ 71437 h 76465"/>
                  <a:gd name="connsiteX4" fmla="*/ 53975 w 85847"/>
                  <a:gd name="connsiteY4" fmla="*/ 76200 h 76465"/>
                  <a:gd name="connsiteX5" fmla="*/ 20638 w 85847"/>
                  <a:gd name="connsiteY5" fmla="*/ 71437 h 76465"/>
                  <a:gd name="connsiteX6" fmla="*/ 11113 w 85847"/>
                  <a:gd name="connsiteY6" fmla="*/ 23812 h 76465"/>
                  <a:gd name="connsiteX7" fmla="*/ 25400 w 85847"/>
                  <a:gd name="connsiteY7" fmla="*/ 19050 h 76465"/>
                  <a:gd name="connsiteX8" fmla="*/ 20638 w 85847"/>
                  <a:gd name="connsiteY8" fmla="*/ 4762 h 76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847" h="76465">
                    <a:moveTo>
                      <a:pt x="20638" y="4762"/>
                    </a:moveTo>
                    <a:cubicBezTo>
                      <a:pt x="22225" y="1587"/>
                      <a:pt x="29905" y="0"/>
                      <a:pt x="34925" y="0"/>
                    </a:cubicBezTo>
                    <a:cubicBezTo>
                      <a:pt x="47048" y="0"/>
                      <a:pt x="60526" y="13247"/>
                      <a:pt x="68263" y="19050"/>
                    </a:cubicBezTo>
                    <a:cubicBezTo>
                      <a:pt x="72794" y="32642"/>
                      <a:pt x="85847" y="56050"/>
                      <a:pt x="73025" y="71437"/>
                    </a:cubicBezTo>
                    <a:cubicBezTo>
                      <a:pt x="68835" y="76465"/>
                      <a:pt x="60325" y="74612"/>
                      <a:pt x="53975" y="76200"/>
                    </a:cubicBezTo>
                    <a:cubicBezTo>
                      <a:pt x="42863" y="74612"/>
                      <a:pt x="31060" y="75606"/>
                      <a:pt x="20638" y="71437"/>
                    </a:cubicBezTo>
                    <a:cubicBezTo>
                      <a:pt x="0" y="63182"/>
                      <a:pt x="2751" y="40535"/>
                      <a:pt x="11113" y="23812"/>
                    </a:cubicBezTo>
                    <a:cubicBezTo>
                      <a:pt x="13358" y="19322"/>
                      <a:pt x="20638" y="20637"/>
                      <a:pt x="25400" y="19050"/>
                    </a:cubicBezTo>
                    <a:cubicBezTo>
                      <a:pt x="31167" y="1750"/>
                      <a:pt x="19051" y="7937"/>
                      <a:pt x="20638" y="476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fr-CA" sz="1350">
                  <a:solidFill>
                    <a:prstClr val="white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42" name="Forme libre 41"/>
              <p:cNvSpPr/>
              <p:nvPr/>
            </p:nvSpPr>
            <p:spPr>
              <a:xfrm>
                <a:off x="2708920" y="3419872"/>
                <a:ext cx="47950" cy="53181"/>
              </a:xfrm>
              <a:custGeom>
                <a:avLst/>
                <a:gdLst>
                  <a:gd name="connsiteX0" fmla="*/ 24137 w 47950"/>
                  <a:gd name="connsiteY0" fmla="*/ 794 h 53181"/>
                  <a:gd name="connsiteX1" fmla="*/ 38425 w 47950"/>
                  <a:gd name="connsiteY1" fmla="*/ 5556 h 53181"/>
                  <a:gd name="connsiteX2" fmla="*/ 47950 w 47950"/>
                  <a:gd name="connsiteY2" fmla="*/ 34131 h 53181"/>
                  <a:gd name="connsiteX3" fmla="*/ 24137 w 47950"/>
                  <a:gd name="connsiteY3" fmla="*/ 53181 h 53181"/>
                  <a:gd name="connsiteX4" fmla="*/ 9850 w 47950"/>
                  <a:gd name="connsiteY4" fmla="*/ 48419 h 53181"/>
                  <a:gd name="connsiteX5" fmla="*/ 9850 w 47950"/>
                  <a:gd name="connsiteY5" fmla="*/ 15081 h 53181"/>
                  <a:gd name="connsiteX6" fmla="*/ 24137 w 47950"/>
                  <a:gd name="connsiteY6" fmla="*/ 10319 h 53181"/>
                  <a:gd name="connsiteX7" fmla="*/ 24137 w 47950"/>
                  <a:gd name="connsiteY7" fmla="*/ 794 h 53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950" h="53181">
                    <a:moveTo>
                      <a:pt x="24137" y="794"/>
                    </a:moveTo>
                    <a:cubicBezTo>
                      <a:pt x="26518" y="0"/>
                      <a:pt x="35507" y="1471"/>
                      <a:pt x="38425" y="5556"/>
                    </a:cubicBezTo>
                    <a:cubicBezTo>
                      <a:pt x="44261" y="13726"/>
                      <a:pt x="47950" y="34131"/>
                      <a:pt x="47950" y="34131"/>
                    </a:cubicBezTo>
                    <a:cubicBezTo>
                      <a:pt x="40636" y="45103"/>
                      <a:pt x="39474" y="53181"/>
                      <a:pt x="24137" y="53181"/>
                    </a:cubicBezTo>
                    <a:cubicBezTo>
                      <a:pt x="19117" y="53181"/>
                      <a:pt x="14612" y="50006"/>
                      <a:pt x="9850" y="48419"/>
                    </a:cubicBezTo>
                    <a:cubicBezTo>
                      <a:pt x="5985" y="36825"/>
                      <a:pt x="0" y="27394"/>
                      <a:pt x="9850" y="15081"/>
                    </a:cubicBezTo>
                    <a:cubicBezTo>
                      <a:pt x="12986" y="11161"/>
                      <a:pt x="19647" y="12564"/>
                      <a:pt x="24137" y="10319"/>
                    </a:cubicBezTo>
                    <a:cubicBezTo>
                      <a:pt x="26145" y="9315"/>
                      <a:pt x="21756" y="1588"/>
                      <a:pt x="24137" y="79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fr-CA" sz="1350">
                  <a:solidFill>
                    <a:prstClr val="white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43" name="Forme libre 42"/>
              <p:cNvSpPr/>
              <p:nvPr/>
            </p:nvSpPr>
            <p:spPr>
              <a:xfrm>
                <a:off x="2924944" y="4211960"/>
                <a:ext cx="69139" cy="52388"/>
              </a:xfrm>
              <a:custGeom>
                <a:avLst/>
                <a:gdLst>
                  <a:gd name="connsiteX0" fmla="*/ 35802 w 69139"/>
                  <a:gd name="connsiteY0" fmla="*/ 19050 h 52388"/>
                  <a:gd name="connsiteX1" fmla="*/ 69139 w 69139"/>
                  <a:gd name="connsiteY1" fmla="*/ 23813 h 52388"/>
                  <a:gd name="connsiteX2" fmla="*/ 31039 w 69139"/>
                  <a:gd name="connsiteY2" fmla="*/ 47625 h 52388"/>
                  <a:gd name="connsiteX3" fmla="*/ 16752 w 69139"/>
                  <a:gd name="connsiteY3" fmla="*/ 52388 h 52388"/>
                  <a:gd name="connsiteX4" fmla="*/ 2464 w 69139"/>
                  <a:gd name="connsiteY4" fmla="*/ 23813 h 52388"/>
                  <a:gd name="connsiteX5" fmla="*/ 16752 w 69139"/>
                  <a:gd name="connsiteY5" fmla="*/ 14288 h 52388"/>
                  <a:gd name="connsiteX6" fmla="*/ 35802 w 69139"/>
                  <a:gd name="connsiteY6" fmla="*/ 19050 h 52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9139" h="52388">
                    <a:moveTo>
                      <a:pt x="35802" y="19050"/>
                    </a:moveTo>
                    <a:cubicBezTo>
                      <a:pt x="44533" y="20638"/>
                      <a:pt x="61202" y="0"/>
                      <a:pt x="69139" y="23813"/>
                    </a:cubicBezTo>
                    <a:cubicBezTo>
                      <a:pt x="54044" y="46454"/>
                      <a:pt x="65044" y="36289"/>
                      <a:pt x="31039" y="47625"/>
                    </a:cubicBezTo>
                    <a:lnTo>
                      <a:pt x="16752" y="52388"/>
                    </a:lnTo>
                    <a:cubicBezTo>
                      <a:pt x="14747" y="49381"/>
                      <a:pt x="0" y="29973"/>
                      <a:pt x="2464" y="23813"/>
                    </a:cubicBezTo>
                    <a:cubicBezTo>
                      <a:pt x="4590" y="18498"/>
                      <a:pt x="11989" y="17463"/>
                      <a:pt x="16752" y="14288"/>
                    </a:cubicBezTo>
                    <a:cubicBezTo>
                      <a:pt x="37980" y="19594"/>
                      <a:pt x="27071" y="17462"/>
                      <a:pt x="35802" y="1905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fr-CA" sz="1350">
                  <a:solidFill>
                    <a:prstClr val="white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44" name="Forme libre 43"/>
              <p:cNvSpPr/>
              <p:nvPr/>
            </p:nvSpPr>
            <p:spPr>
              <a:xfrm>
                <a:off x="2814638" y="3942171"/>
                <a:ext cx="57178" cy="87852"/>
              </a:xfrm>
              <a:custGeom>
                <a:avLst/>
                <a:gdLst>
                  <a:gd name="connsiteX0" fmla="*/ 4762 w 57178"/>
                  <a:gd name="connsiteY0" fmla="*/ 29754 h 87852"/>
                  <a:gd name="connsiteX1" fmla="*/ 0 w 57178"/>
                  <a:gd name="connsiteY1" fmla="*/ 44042 h 87852"/>
                  <a:gd name="connsiteX2" fmla="*/ 14287 w 57178"/>
                  <a:gd name="connsiteY2" fmla="*/ 86904 h 87852"/>
                  <a:gd name="connsiteX3" fmla="*/ 47625 w 57178"/>
                  <a:gd name="connsiteY3" fmla="*/ 67854 h 87852"/>
                  <a:gd name="connsiteX4" fmla="*/ 57150 w 57178"/>
                  <a:gd name="connsiteY4" fmla="*/ 39279 h 87852"/>
                  <a:gd name="connsiteX5" fmla="*/ 52387 w 57178"/>
                  <a:gd name="connsiteY5" fmla="*/ 10704 h 87852"/>
                  <a:gd name="connsiteX6" fmla="*/ 9525 w 57178"/>
                  <a:gd name="connsiteY6" fmla="*/ 10704 h 87852"/>
                  <a:gd name="connsiteX7" fmla="*/ 4762 w 57178"/>
                  <a:gd name="connsiteY7" fmla="*/ 29754 h 87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78" h="87852">
                    <a:moveTo>
                      <a:pt x="4762" y="29754"/>
                    </a:moveTo>
                    <a:cubicBezTo>
                      <a:pt x="3175" y="34517"/>
                      <a:pt x="0" y="39022"/>
                      <a:pt x="0" y="44042"/>
                    </a:cubicBezTo>
                    <a:cubicBezTo>
                      <a:pt x="0" y="69709"/>
                      <a:pt x="2786" y="69653"/>
                      <a:pt x="14287" y="86904"/>
                    </a:cubicBezTo>
                    <a:cubicBezTo>
                      <a:pt x="36462" y="82470"/>
                      <a:pt x="38737" y="87852"/>
                      <a:pt x="47625" y="67854"/>
                    </a:cubicBezTo>
                    <a:cubicBezTo>
                      <a:pt x="51703" y="58679"/>
                      <a:pt x="57150" y="39279"/>
                      <a:pt x="57150" y="39279"/>
                    </a:cubicBezTo>
                    <a:cubicBezTo>
                      <a:pt x="55562" y="29754"/>
                      <a:pt x="57178" y="19088"/>
                      <a:pt x="52387" y="10704"/>
                    </a:cubicBezTo>
                    <a:cubicBezTo>
                      <a:pt x="46271" y="0"/>
                      <a:pt x="9713" y="10673"/>
                      <a:pt x="9525" y="10704"/>
                    </a:cubicBezTo>
                    <a:lnTo>
                      <a:pt x="4762" y="29754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fr-CA" sz="1350">
                  <a:solidFill>
                    <a:prstClr val="white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45" name="Forme libre 44"/>
              <p:cNvSpPr/>
              <p:nvPr/>
            </p:nvSpPr>
            <p:spPr>
              <a:xfrm>
                <a:off x="3196353" y="4249264"/>
                <a:ext cx="115890" cy="51274"/>
              </a:xfrm>
              <a:custGeom>
                <a:avLst/>
                <a:gdLst>
                  <a:gd name="connsiteX0" fmla="*/ 37385 w 115890"/>
                  <a:gd name="connsiteY0" fmla="*/ 13174 h 51274"/>
                  <a:gd name="connsiteX1" fmla="*/ 51672 w 115890"/>
                  <a:gd name="connsiteY1" fmla="*/ 8411 h 51274"/>
                  <a:gd name="connsiteX2" fmla="*/ 99297 w 115890"/>
                  <a:gd name="connsiteY2" fmla="*/ 17936 h 51274"/>
                  <a:gd name="connsiteX3" fmla="*/ 104060 w 115890"/>
                  <a:gd name="connsiteY3" fmla="*/ 46511 h 51274"/>
                  <a:gd name="connsiteX4" fmla="*/ 89772 w 115890"/>
                  <a:gd name="connsiteY4" fmla="*/ 51274 h 51274"/>
                  <a:gd name="connsiteX5" fmla="*/ 46910 w 115890"/>
                  <a:gd name="connsiteY5" fmla="*/ 46511 h 51274"/>
                  <a:gd name="connsiteX6" fmla="*/ 13572 w 115890"/>
                  <a:gd name="connsiteY6" fmla="*/ 32224 h 51274"/>
                  <a:gd name="connsiteX7" fmla="*/ 4047 w 115890"/>
                  <a:gd name="connsiteY7" fmla="*/ 17936 h 51274"/>
                  <a:gd name="connsiteX8" fmla="*/ 37385 w 115890"/>
                  <a:gd name="connsiteY8" fmla="*/ 32224 h 51274"/>
                  <a:gd name="connsiteX9" fmla="*/ 51672 w 115890"/>
                  <a:gd name="connsiteY9" fmla="*/ 27461 h 51274"/>
                  <a:gd name="connsiteX10" fmla="*/ 37385 w 115890"/>
                  <a:gd name="connsiteY10" fmla="*/ 13174 h 51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890" h="51274">
                    <a:moveTo>
                      <a:pt x="37385" y="13174"/>
                    </a:moveTo>
                    <a:cubicBezTo>
                      <a:pt x="37385" y="9999"/>
                      <a:pt x="46652" y="8411"/>
                      <a:pt x="51672" y="8411"/>
                    </a:cubicBezTo>
                    <a:cubicBezTo>
                      <a:pt x="73559" y="8411"/>
                      <a:pt x="81703" y="12072"/>
                      <a:pt x="99297" y="17936"/>
                    </a:cubicBezTo>
                    <a:cubicBezTo>
                      <a:pt x="105611" y="27407"/>
                      <a:pt x="115890" y="34681"/>
                      <a:pt x="104060" y="46511"/>
                    </a:cubicBezTo>
                    <a:cubicBezTo>
                      <a:pt x="100510" y="50061"/>
                      <a:pt x="94535" y="49686"/>
                      <a:pt x="89772" y="51274"/>
                    </a:cubicBezTo>
                    <a:cubicBezTo>
                      <a:pt x="75485" y="49686"/>
                      <a:pt x="61090" y="48874"/>
                      <a:pt x="46910" y="46511"/>
                    </a:cubicBezTo>
                    <a:cubicBezTo>
                      <a:pt x="36395" y="44759"/>
                      <a:pt x="22251" y="36563"/>
                      <a:pt x="13572" y="32224"/>
                    </a:cubicBezTo>
                    <a:cubicBezTo>
                      <a:pt x="10397" y="27461"/>
                      <a:pt x="0" y="21983"/>
                      <a:pt x="4047" y="17936"/>
                    </a:cubicBezTo>
                    <a:cubicBezTo>
                      <a:pt x="10197" y="11786"/>
                      <a:pt x="33788" y="29826"/>
                      <a:pt x="37385" y="32224"/>
                    </a:cubicBezTo>
                    <a:cubicBezTo>
                      <a:pt x="42147" y="30636"/>
                      <a:pt x="49427" y="31951"/>
                      <a:pt x="51672" y="27461"/>
                    </a:cubicBezTo>
                    <a:cubicBezTo>
                      <a:pt x="65402" y="0"/>
                      <a:pt x="37385" y="16349"/>
                      <a:pt x="37385" y="1317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fr-CA" sz="1350">
                  <a:solidFill>
                    <a:prstClr val="white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8" name="Forme libre 7"/>
            <p:cNvSpPr/>
            <p:nvPr/>
          </p:nvSpPr>
          <p:spPr>
            <a:xfrm>
              <a:off x="2942056" y="6327604"/>
              <a:ext cx="48729" cy="68507"/>
            </a:xfrm>
            <a:custGeom>
              <a:avLst/>
              <a:gdLst>
                <a:gd name="connsiteX0" fmla="*/ 11730 w 48729"/>
                <a:gd name="connsiteY0" fmla="*/ 10366 h 68507"/>
                <a:gd name="connsiteX1" fmla="*/ 1159 w 48729"/>
                <a:gd name="connsiteY1" fmla="*/ 26222 h 68507"/>
                <a:gd name="connsiteX2" fmla="*/ 11730 w 48729"/>
                <a:gd name="connsiteY2" fmla="*/ 68507 h 68507"/>
                <a:gd name="connsiteX3" fmla="*/ 43444 w 48729"/>
                <a:gd name="connsiteY3" fmla="*/ 52650 h 68507"/>
                <a:gd name="connsiteX4" fmla="*/ 48729 w 48729"/>
                <a:gd name="connsiteY4" fmla="*/ 36793 h 68507"/>
                <a:gd name="connsiteX5" fmla="*/ 11730 w 48729"/>
                <a:gd name="connsiteY5" fmla="*/ 10366 h 6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729" h="68507">
                  <a:moveTo>
                    <a:pt x="11730" y="10366"/>
                  </a:moveTo>
                  <a:cubicBezTo>
                    <a:pt x="3802" y="8604"/>
                    <a:pt x="1947" y="19919"/>
                    <a:pt x="1159" y="26222"/>
                  </a:cubicBezTo>
                  <a:cubicBezTo>
                    <a:pt x="0" y="35497"/>
                    <a:pt x="8279" y="58153"/>
                    <a:pt x="11730" y="68507"/>
                  </a:cubicBezTo>
                  <a:cubicBezTo>
                    <a:pt x="22175" y="65025"/>
                    <a:pt x="35993" y="61964"/>
                    <a:pt x="43444" y="52650"/>
                  </a:cubicBezTo>
                  <a:cubicBezTo>
                    <a:pt x="46924" y="48299"/>
                    <a:pt x="46967" y="42079"/>
                    <a:pt x="48729" y="36793"/>
                  </a:cubicBezTo>
                  <a:cubicBezTo>
                    <a:pt x="41371" y="0"/>
                    <a:pt x="19658" y="12128"/>
                    <a:pt x="11730" y="1036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r-CA" sz="1350">
                <a:solidFill>
                  <a:prstClr val="white"/>
                </a:solidFill>
              </a:endParaRPr>
            </a:p>
          </p:txBody>
        </p:sp>
        <p:sp>
          <p:nvSpPr>
            <p:cNvPr id="9" name="Forme libre 8"/>
            <p:cNvSpPr/>
            <p:nvPr/>
          </p:nvSpPr>
          <p:spPr>
            <a:xfrm>
              <a:off x="2992945" y="6554677"/>
              <a:ext cx="52988" cy="58141"/>
            </a:xfrm>
            <a:custGeom>
              <a:avLst/>
              <a:gdLst>
                <a:gd name="connsiteX0" fmla="*/ 18982 w 52988"/>
                <a:gd name="connsiteY0" fmla="*/ 21142 h 58141"/>
                <a:gd name="connsiteX1" fmla="*/ 3126 w 52988"/>
                <a:gd name="connsiteY1" fmla="*/ 52856 h 58141"/>
                <a:gd name="connsiteX2" fmla="*/ 18982 w 52988"/>
                <a:gd name="connsiteY2" fmla="*/ 58141 h 58141"/>
                <a:gd name="connsiteX3" fmla="*/ 40125 w 52988"/>
                <a:gd name="connsiteY3" fmla="*/ 0 h 58141"/>
                <a:gd name="connsiteX4" fmla="*/ 13697 w 52988"/>
                <a:gd name="connsiteY4" fmla="*/ 21142 h 58141"/>
                <a:gd name="connsiteX5" fmla="*/ 18982 w 52988"/>
                <a:gd name="connsiteY5" fmla="*/ 21142 h 5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988" h="58141">
                  <a:moveTo>
                    <a:pt x="18982" y="21142"/>
                  </a:moveTo>
                  <a:cubicBezTo>
                    <a:pt x="17220" y="26428"/>
                    <a:pt x="0" y="46603"/>
                    <a:pt x="3126" y="52856"/>
                  </a:cubicBezTo>
                  <a:cubicBezTo>
                    <a:pt x="5618" y="57839"/>
                    <a:pt x="13697" y="56379"/>
                    <a:pt x="18982" y="58141"/>
                  </a:cubicBezTo>
                  <a:cubicBezTo>
                    <a:pt x="52988" y="24135"/>
                    <a:pt x="47458" y="44002"/>
                    <a:pt x="40125" y="0"/>
                  </a:cubicBezTo>
                  <a:cubicBezTo>
                    <a:pt x="21837" y="6096"/>
                    <a:pt x="23260" y="2017"/>
                    <a:pt x="13697" y="21142"/>
                  </a:cubicBezTo>
                  <a:cubicBezTo>
                    <a:pt x="12909" y="22718"/>
                    <a:pt x="20744" y="15856"/>
                    <a:pt x="18982" y="2114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r-CA" sz="1350">
                <a:solidFill>
                  <a:prstClr val="white"/>
                </a:solidFill>
              </a:endParaRPr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3101917" y="7097464"/>
              <a:ext cx="108860" cy="108805"/>
            </a:xfrm>
            <a:custGeom>
              <a:avLst/>
              <a:gdLst>
                <a:gd name="connsiteX0" fmla="*/ 42149 w 108860"/>
                <a:gd name="connsiteY0" fmla="*/ 17481 h 108805"/>
                <a:gd name="connsiteX1" fmla="*/ 47435 w 108860"/>
                <a:gd name="connsiteY1" fmla="*/ 49195 h 108805"/>
                <a:gd name="connsiteX2" fmla="*/ 52720 w 108860"/>
                <a:gd name="connsiteY2" fmla="*/ 65051 h 108805"/>
                <a:gd name="connsiteX3" fmla="*/ 84434 w 108860"/>
                <a:gd name="connsiteY3" fmla="*/ 75622 h 108805"/>
                <a:gd name="connsiteX4" fmla="*/ 100290 w 108860"/>
                <a:gd name="connsiteY4" fmla="*/ 80908 h 108805"/>
                <a:gd name="connsiteX5" fmla="*/ 89719 w 108860"/>
                <a:gd name="connsiteY5" fmla="*/ 38624 h 108805"/>
                <a:gd name="connsiteX6" fmla="*/ 79148 w 108860"/>
                <a:gd name="connsiteY6" fmla="*/ 6910 h 108805"/>
                <a:gd name="connsiteX7" fmla="*/ 63291 w 108860"/>
                <a:gd name="connsiteY7" fmla="*/ 1625 h 108805"/>
                <a:gd name="connsiteX8" fmla="*/ 26293 w 108860"/>
                <a:gd name="connsiteY8" fmla="*/ 6910 h 108805"/>
                <a:gd name="connsiteX9" fmla="*/ 42149 w 108860"/>
                <a:gd name="connsiteY9" fmla="*/ 17481 h 10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860" h="108805">
                  <a:moveTo>
                    <a:pt x="42149" y="17481"/>
                  </a:moveTo>
                  <a:cubicBezTo>
                    <a:pt x="45673" y="24528"/>
                    <a:pt x="45110" y="38733"/>
                    <a:pt x="47435" y="49195"/>
                  </a:cubicBezTo>
                  <a:cubicBezTo>
                    <a:pt x="48644" y="54634"/>
                    <a:pt x="48186" y="61813"/>
                    <a:pt x="52720" y="65051"/>
                  </a:cubicBezTo>
                  <a:cubicBezTo>
                    <a:pt x="61788" y="71528"/>
                    <a:pt x="73863" y="72098"/>
                    <a:pt x="84434" y="75622"/>
                  </a:cubicBezTo>
                  <a:lnTo>
                    <a:pt x="100290" y="80908"/>
                  </a:lnTo>
                  <a:cubicBezTo>
                    <a:pt x="84250" y="32781"/>
                    <a:pt x="108860" y="108805"/>
                    <a:pt x="89719" y="38624"/>
                  </a:cubicBezTo>
                  <a:cubicBezTo>
                    <a:pt x="86787" y="27874"/>
                    <a:pt x="82672" y="17481"/>
                    <a:pt x="79148" y="6910"/>
                  </a:cubicBezTo>
                  <a:cubicBezTo>
                    <a:pt x="77386" y="1624"/>
                    <a:pt x="68577" y="3387"/>
                    <a:pt x="63291" y="1625"/>
                  </a:cubicBezTo>
                  <a:cubicBezTo>
                    <a:pt x="50958" y="3387"/>
                    <a:pt x="36659" y="0"/>
                    <a:pt x="26293" y="6910"/>
                  </a:cubicBezTo>
                  <a:cubicBezTo>
                    <a:pt x="0" y="24439"/>
                    <a:pt x="38625" y="10434"/>
                    <a:pt x="42149" y="1748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r-CA" sz="1350">
                <a:solidFill>
                  <a:prstClr val="white"/>
                </a:solidFill>
              </a:endParaRPr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3355488" y="7549019"/>
              <a:ext cx="121988" cy="63383"/>
            </a:xfrm>
            <a:custGeom>
              <a:avLst/>
              <a:gdLst>
                <a:gd name="connsiteX0" fmla="*/ 84569 w 121988"/>
                <a:gd name="connsiteY0" fmla="*/ 4627 h 63383"/>
                <a:gd name="connsiteX1" fmla="*/ 10571 w 121988"/>
                <a:gd name="connsiteY1" fmla="*/ 9912 h 63383"/>
                <a:gd name="connsiteX2" fmla="*/ 0 w 121988"/>
                <a:gd name="connsiteY2" fmla="*/ 41626 h 63383"/>
                <a:gd name="connsiteX3" fmla="*/ 5286 w 121988"/>
                <a:gd name="connsiteY3" fmla="*/ 57482 h 63383"/>
                <a:gd name="connsiteX4" fmla="*/ 21142 w 121988"/>
                <a:gd name="connsiteY4" fmla="*/ 62768 h 63383"/>
                <a:gd name="connsiteX5" fmla="*/ 52856 w 121988"/>
                <a:gd name="connsiteY5" fmla="*/ 52197 h 63383"/>
                <a:gd name="connsiteX6" fmla="*/ 84569 w 121988"/>
                <a:gd name="connsiteY6" fmla="*/ 46911 h 63383"/>
                <a:gd name="connsiteX7" fmla="*/ 100426 w 121988"/>
                <a:gd name="connsiteY7" fmla="*/ 36340 h 63383"/>
                <a:gd name="connsiteX8" fmla="*/ 110997 w 121988"/>
                <a:gd name="connsiteY8" fmla="*/ 4627 h 63383"/>
                <a:gd name="connsiteX9" fmla="*/ 84569 w 121988"/>
                <a:gd name="connsiteY9" fmla="*/ 4627 h 6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88" h="63383">
                  <a:moveTo>
                    <a:pt x="84569" y="4627"/>
                  </a:moveTo>
                  <a:cubicBezTo>
                    <a:pt x="59903" y="6389"/>
                    <a:pt x="33226" y="0"/>
                    <a:pt x="10571" y="9912"/>
                  </a:cubicBezTo>
                  <a:cubicBezTo>
                    <a:pt x="362" y="14378"/>
                    <a:pt x="0" y="41626"/>
                    <a:pt x="0" y="41626"/>
                  </a:cubicBezTo>
                  <a:cubicBezTo>
                    <a:pt x="1762" y="46911"/>
                    <a:pt x="1346" y="53542"/>
                    <a:pt x="5286" y="57482"/>
                  </a:cubicBezTo>
                  <a:cubicBezTo>
                    <a:pt x="9226" y="61422"/>
                    <a:pt x="15605" y="63383"/>
                    <a:pt x="21142" y="62768"/>
                  </a:cubicBezTo>
                  <a:cubicBezTo>
                    <a:pt x="32217" y="61538"/>
                    <a:pt x="41865" y="54029"/>
                    <a:pt x="52856" y="52197"/>
                  </a:cubicBezTo>
                  <a:lnTo>
                    <a:pt x="84569" y="46911"/>
                  </a:lnTo>
                  <a:cubicBezTo>
                    <a:pt x="89855" y="43387"/>
                    <a:pt x="97059" y="41727"/>
                    <a:pt x="100426" y="36340"/>
                  </a:cubicBezTo>
                  <a:cubicBezTo>
                    <a:pt x="106332" y="26891"/>
                    <a:pt x="121988" y="2795"/>
                    <a:pt x="110997" y="4627"/>
                  </a:cubicBezTo>
                  <a:lnTo>
                    <a:pt x="84569" y="462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r-CA" sz="1350">
                <a:solidFill>
                  <a:prstClr val="white"/>
                </a:solidFill>
              </a:endParaRPr>
            </a:p>
          </p:txBody>
        </p:sp>
        <p:sp>
          <p:nvSpPr>
            <p:cNvPr id="12" name="Forme libre 11"/>
            <p:cNvSpPr/>
            <p:nvPr/>
          </p:nvSpPr>
          <p:spPr>
            <a:xfrm>
              <a:off x="3046930" y="6318204"/>
              <a:ext cx="107775" cy="83192"/>
            </a:xfrm>
            <a:custGeom>
              <a:avLst/>
              <a:gdLst>
                <a:gd name="connsiteX0" fmla="*/ 75994 w 107775"/>
                <a:gd name="connsiteY0" fmla="*/ 3909 h 83192"/>
                <a:gd name="connsiteX1" fmla="*/ 60137 w 107775"/>
                <a:gd name="connsiteY1" fmla="*/ 9195 h 83192"/>
                <a:gd name="connsiteX2" fmla="*/ 28424 w 107775"/>
                <a:gd name="connsiteY2" fmla="*/ 30337 h 83192"/>
                <a:gd name="connsiteX3" fmla="*/ 23139 w 107775"/>
                <a:gd name="connsiteY3" fmla="*/ 46193 h 83192"/>
                <a:gd name="connsiteX4" fmla="*/ 17853 w 107775"/>
                <a:gd name="connsiteY4" fmla="*/ 77907 h 83192"/>
                <a:gd name="connsiteX5" fmla="*/ 33710 w 107775"/>
                <a:gd name="connsiteY5" fmla="*/ 83192 h 83192"/>
                <a:gd name="connsiteX6" fmla="*/ 60137 w 107775"/>
                <a:gd name="connsiteY6" fmla="*/ 77907 h 83192"/>
                <a:gd name="connsiteX7" fmla="*/ 86565 w 107775"/>
                <a:gd name="connsiteY7" fmla="*/ 56764 h 83192"/>
                <a:gd name="connsiteX8" fmla="*/ 86565 w 107775"/>
                <a:gd name="connsiteY8" fmla="*/ 3909 h 83192"/>
                <a:gd name="connsiteX9" fmla="*/ 75994 w 107775"/>
                <a:gd name="connsiteY9" fmla="*/ 3909 h 8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775" h="83192">
                  <a:moveTo>
                    <a:pt x="75994" y="3909"/>
                  </a:moveTo>
                  <a:cubicBezTo>
                    <a:pt x="71589" y="4790"/>
                    <a:pt x="64773" y="6104"/>
                    <a:pt x="60137" y="9195"/>
                  </a:cubicBezTo>
                  <a:cubicBezTo>
                    <a:pt x="20544" y="35590"/>
                    <a:pt x="66129" y="17768"/>
                    <a:pt x="28424" y="30337"/>
                  </a:cubicBezTo>
                  <a:cubicBezTo>
                    <a:pt x="26662" y="35622"/>
                    <a:pt x="26005" y="41416"/>
                    <a:pt x="23139" y="46193"/>
                  </a:cubicBezTo>
                  <a:cubicBezTo>
                    <a:pt x="15221" y="59388"/>
                    <a:pt x="0" y="55592"/>
                    <a:pt x="17853" y="77907"/>
                  </a:cubicBezTo>
                  <a:cubicBezTo>
                    <a:pt x="21334" y="82258"/>
                    <a:pt x="28424" y="81430"/>
                    <a:pt x="33710" y="83192"/>
                  </a:cubicBezTo>
                  <a:cubicBezTo>
                    <a:pt x="42519" y="81430"/>
                    <a:pt x="51726" y="81061"/>
                    <a:pt x="60137" y="77907"/>
                  </a:cubicBezTo>
                  <a:cubicBezTo>
                    <a:pt x="70807" y="73906"/>
                    <a:pt x="78824" y="64506"/>
                    <a:pt x="86565" y="56764"/>
                  </a:cubicBezTo>
                  <a:cubicBezTo>
                    <a:pt x="91629" y="41573"/>
                    <a:pt x="107775" y="18049"/>
                    <a:pt x="86565" y="3909"/>
                  </a:cubicBezTo>
                  <a:cubicBezTo>
                    <a:pt x="80701" y="0"/>
                    <a:pt x="80399" y="3028"/>
                    <a:pt x="75994" y="390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r-CA" sz="1350">
                <a:solidFill>
                  <a:prstClr val="white"/>
                </a:solidFill>
              </a:endParaRPr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2710651" y="7029496"/>
              <a:ext cx="65707" cy="96020"/>
            </a:xfrm>
            <a:custGeom>
              <a:avLst/>
              <a:gdLst>
                <a:gd name="connsiteX0" fmla="*/ 26428 w 65707"/>
                <a:gd name="connsiteY0" fmla="*/ 881 h 96020"/>
                <a:gd name="connsiteX1" fmla="*/ 10571 w 65707"/>
                <a:gd name="connsiteY1" fmla="*/ 11452 h 96020"/>
                <a:gd name="connsiteX2" fmla="*/ 0 w 65707"/>
                <a:gd name="connsiteY2" fmla="*/ 43165 h 96020"/>
                <a:gd name="connsiteX3" fmla="*/ 15857 w 65707"/>
                <a:gd name="connsiteY3" fmla="*/ 90735 h 96020"/>
                <a:gd name="connsiteX4" fmla="*/ 31713 w 65707"/>
                <a:gd name="connsiteY4" fmla="*/ 96020 h 96020"/>
                <a:gd name="connsiteX5" fmla="*/ 47570 w 65707"/>
                <a:gd name="connsiteY5" fmla="*/ 85449 h 96020"/>
                <a:gd name="connsiteX6" fmla="*/ 58141 w 65707"/>
                <a:gd name="connsiteY6" fmla="*/ 53736 h 96020"/>
                <a:gd name="connsiteX7" fmla="*/ 36999 w 65707"/>
                <a:gd name="connsiteY7" fmla="*/ 6166 h 96020"/>
                <a:gd name="connsiteX8" fmla="*/ 26428 w 65707"/>
                <a:gd name="connsiteY8" fmla="*/ 881 h 9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707" h="96020">
                  <a:moveTo>
                    <a:pt x="26428" y="881"/>
                  </a:moveTo>
                  <a:cubicBezTo>
                    <a:pt x="22023" y="1762"/>
                    <a:pt x="13938" y="6065"/>
                    <a:pt x="10571" y="11452"/>
                  </a:cubicBezTo>
                  <a:cubicBezTo>
                    <a:pt x="4665" y="20901"/>
                    <a:pt x="0" y="43165"/>
                    <a:pt x="0" y="43165"/>
                  </a:cubicBezTo>
                  <a:cubicBezTo>
                    <a:pt x="2579" y="58639"/>
                    <a:pt x="1565" y="79301"/>
                    <a:pt x="15857" y="90735"/>
                  </a:cubicBezTo>
                  <a:cubicBezTo>
                    <a:pt x="20207" y="94215"/>
                    <a:pt x="26428" y="94258"/>
                    <a:pt x="31713" y="96020"/>
                  </a:cubicBezTo>
                  <a:cubicBezTo>
                    <a:pt x="36999" y="92496"/>
                    <a:pt x="44203" y="90836"/>
                    <a:pt x="47570" y="85449"/>
                  </a:cubicBezTo>
                  <a:cubicBezTo>
                    <a:pt x="53476" y="76000"/>
                    <a:pt x="58141" y="53736"/>
                    <a:pt x="58141" y="53736"/>
                  </a:cubicBezTo>
                  <a:cubicBezTo>
                    <a:pt x="53756" y="18653"/>
                    <a:pt x="65707" y="10951"/>
                    <a:pt x="36999" y="6166"/>
                  </a:cubicBezTo>
                  <a:cubicBezTo>
                    <a:pt x="31785" y="5297"/>
                    <a:pt x="30833" y="0"/>
                    <a:pt x="26428" y="88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r-CA" sz="1350">
                <a:solidFill>
                  <a:prstClr val="white"/>
                </a:solidFill>
              </a:endParaRPr>
            </a:p>
          </p:txBody>
        </p:sp>
        <p:sp>
          <p:nvSpPr>
            <p:cNvPr id="14" name="Forme libre 13"/>
            <p:cNvSpPr/>
            <p:nvPr/>
          </p:nvSpPr>
          <p:spPr>
            <a:xfrm>
              <a:off x="2806966" y="7268956"/>
              <a:ext cx="88730" cy="64156"/>
            </a:xfrm>
            <a:custGeom>
              <a:avLst/>
              <a:gdLst>
                <a:gd name="connsiteX0" fmla="*/ 46395 w 88730"/>
                <a:gd name="connsiteY0" fmla="*/ 4556 h 64156"/>
                <a:gd name="connsiteX1" fmla="*/ 9396 w 88730"/>
                <a:gd name="connsiteY1" fmla="*/ 9841 h 64156"/>
                <a:gd name="connsiteX2" fmla="*/ 9396 w 88730"/>
                <a:gd name="connsiteY2" fmla="*/ 41555 h 64156"/>
                <a:gd name="connsiteX3" fmla="*/ 25253 w 88730"/>
                <a:gd name="connsiteY3" fmla="*/ 46840 h 64156"/>
                <a:gd name="connsiteX4" fmla="*/ 56966 w 88730"/>
                <a:gd name="connsiteY4" fmla="*/ 62697 h 64156"/>
                <a:gd name="connsiteX5" fmla="*/ 72823 w 88730"/>
                <a:gd name="connsiteY5" fmla="*/ 52126 h 64156"/>
                <a:gd name="connsiteX6" fmla="*/ 88679 w 88730"/>
                <a:gd name="connsiteY6" fmla="*/ 20412 h 64156"/>
                <a:gd name="connsiteX7" fmla="*/ 83394 w 88730"/>
                <a:gd name="connsiteY7" fmla="*/ 4556 h 64156"/>
                <a:gd name="connsiteX8" fmla="*/ 46395 w 88730"/>
                <a:gd name="connsiteY8" fmla="*/ 4556 h 6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730" h="64156">
                  <a:moveTo>
                    <a:pt x="46395" y="4556"/>
                  </a:moveTo>
                  <a:cubicBezTo>
                    <a:pt x="34062" y="5437"/>
                    <a:pt x="20539" y="4270"/>
                    <a:pt x="9396" y="9841"/>
                  </a:cubicBezTo>
                  <a:cubicBezTo>
                    <a:pt x="0" y="14539"/>
                    <a:pt x="4698" y="36857"/>
                    <a:pt x="9396" y="41555"/>
                  </a:cubicBezTo>
                  <a:cubicBezTo>
                    <a:pt x="13336" y="45495"/>
                    <a:pt x="19967" y="45078"/>
                    <a:pt x="25253" y="46840"/>
                  </a:cubicBezTo>
                  <a:cubicBezTo>
                    <a:pt x="30775" y="50522"/>
                    <a:pt x="48213" y="64156"/>
                    <a:pt x="56966" y="62697"/>
                  </a:cubicBezTo>
                  <a:cubicBezTo>
                    <a:pt x="63232" y="61653"/>
                    <a:pt x="67537" y="55650"/>
                    <a:pt x="72823" y="52126"/>
                  </a:cubicBezTo>
                  <a:cubicBezTo>
                    <a:pt x="78168" y="44108"/>
                    <a:pt x="88679" y="31355"/>
                    <a:pt x="88679" y="20412"/>
                  </a:cubicBezTo>
                  <a:cubicBezTo>
                    <a:pt x="88679" y="14841"/>
                    <a:pt x="88730" y="6157"/>
                    <a:pt x="83394" y="4556"/>
                  </a:cubicBezTo>
                  <a:cubicBezTo>
                    <a:pt x="68206" y="0"/>
                    <a:pt x="58728" y="3675"/>
                    <a:pt x="46395" y="455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r-CA" sz="1350">
                <a:solidFill>
                  <a:prstClr val="white"/>
                </a:solidFill>
              </a:endParaRPr>
            </a:p>
          </p:txBody>
        </p:sp>
        <p:sp>
          <p:nvSpPr>
            <p:cNvPr id="15" name="Forme libre 14"/>
            <p:cNvSpPr/>
            <p:nvPr/>
          </p:nvSpPr>
          <p:spPr>
            <a:xfrm>
              <a:off x="3070069" y="7194590"/>
              <a:ext cx="65116" cy="118218"/>
            </a:xfrm>
            <a:custGeom>
              <a:avLst/>
              <a:gdLst>
                <a:gd name="connsiteX0" fmla="*/ 5285 w 65116"/>
                <a:gd name="connsiteY0" fmla="*/ 36637 h 118218"/>
                <a:gd name="connsiteX1" fmla="*/ 10571 w 65116"/>
                <a:gd name="connsiteY1" fmla="*/ 100064 h 118218"/>
                <a:gd name="connsiteX2" fmla="*/ 21142 w 65116"/>
                <a:gd name="connsiteY2" fmla="*/ 115921 h 118218"/>
                <a:gd name="connsiteX3" fmla="*/ 42284 w 65116"/>
                <a:gd name="connsiteY3" fmla="*/ 110635 h 118218"/>
                <a:gd name="connsiteX4" fmla="*/ 58141 w 65116"/>
                <a:gd name="connsiteY4" fmla="*/ 63065 h 118218"/>
                <a:gd name="connsiteX5" fmla="*/ 63426 w 65116"/>
                <a:gd name="connsiteY5" fmla="*/ 47209 h 118218"/>
                <a:gd name="connsiteX6" fmla="*/ 58141 w 65116"/>
                <a:gd name="connsiteY6" fmla="*/ 15495 h 118218"/>
                <a:gd name="connsiteX7" fmla="*/ 0 w 65116"/>
                <a:gd name="connsiteY7" fmla="*/ 20781 h 118218"/>
                <a:gd name="connsiteX8" fmla="*/ 5285 w 65116"/>
                <a:gd name="connsiteY8" fmla="*/ 36637 h 118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16" h="118218">
                  <a:moveTo>
                    <a:pt x="5285" y="36637"/>
                  </a:moveTo>
                  <a:cubicBezTo>
                    <a:pt x="7047" y="57779"/>
                    <a:pt x="6410" y="79260"/>
                    <a:pt x="10571" y="100064"/>
                  </a:cubicBezTo>
                  <a:cubicBezTo>
                    <a:pt x="11817" y="106293"/>
                    <a:pt x="15115" y="113912"/>
                    <a:pt x="21142" y="115921"/>
                  </a:cubicBezTo>
                  <a:cubicBezTo>
                    <a:pt x="28033" y="118218"/>
                    <a:pt x="35237" y="112397"/>
                    <a:pt x="42284" y="110635"/>
                  </a:cubicBezTo>
                  <a:lnTo>
                    <a:pt x="58141" y="63065"/>
                  </a:lnTo>
                  <a:lnTo>
                    <a:pt x="63426" y="47209"/>
                  </a:lnTo>
                  <a:cubicBezTo>
                    <a:pt x="61664" y="36638"/>
                    <a:pt x="65116" y="23632"/>
                    <a:pt x="58141" y="15495"/>
                  </a:cubicBezTo>
                  <a:cubicBezTo>
                    <a:pt x="44860" y="0"/>
                    <a:pt x="10377" y="17322"/>
                    <a:pt x="0" y="20781"/>
                  </a:cubicBezTo>
                  <a:lnTo>
                    <a:pt x="5285" y="3663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r-CA" sz="1350">
                <a:solidFill>
                  <a:prstClr val="white"/>
                </a:solidFill>
              </a:endParaRPr>
            </a:p>
          </p:txBody>
        </p:sp>
        <p:sp>
          <p:nvSpPr>
            <p:cNvPr id="16" name="Forme libre 15"/>
            <p:cNvSpPr/>
            <p:nvPr/>
          </p:nvSpPr>
          <p:spPr>
            <a:xfrm>
              <a:off x="2652510" y="6685900"/>
              <a:ext cx="73998" cy="90770"/>
            </a:xfrm>
            <a:custGeom>
              <a:avLst/>
              <a:gdLst>
                <a:gd name="connsiteX0" fmla="*/ 36999 w 73998"/>
                <a:gd name="connsiteY0" fmla="*/ 6201 h 90770"/>
                <a:gd name="connsiteX1" fmla="*/ 21142 w 73998"/>
                <a:gd name="connsiteY1" fmla="*/ 916 h 90770"/>
                <a:gd name="connsiteX2" fmla="*/ 0 w 73998"/>
                <a:gd name="connsiteY2" fmla="*/ 27344 h 90770"/>
                <a:gd name="connsiteX3" fmla="*/ 5286 w 73998"/>
                <a:gd name="connsiteY3" fmla="*/ 59057 h 90770"/>
                <a:gd name="connsiteX4" fmla="*/ 10571 w 73998"/>
                <a:gd name="connsiteY4" fmla="*/ 74914 h 90770"/>
                <a:gd name="connsiteX5" fmla="*/ 26428 w 73998"/>
                <a:gd name="connsiteY5" fmla="*/ 80199 h 90770"/>
                <a:gd name="connsiteX6" fmla="*/ 42285 w 73998"/>
                <a:gd name="connsiteY6" fmla="*/ 90770 h 90770"/>
                <a:gd name="connsiteX7" fmla="*/ 58141 w 73998"/>
                <a:gd name="connsiteY7" fmla="*/ 80199 h 90770"/>
                <a:gd name="connsiteX8" fmla="*/ 73998 w 73998"/>
                <a:gd name="connsiteY8" fmla="*/ 48486 h 90770"/>
                <a:gd name="connsiteX9" fmla="*/ 63427 w 73998"/>
                <a:gd name="connsiteY9" fmla="*/ 32629 h 90770"/>
                <a:gd name="connsiteX10" fmla="*/ 47570 w 73998"/>
                <a:gd name="connsiteY10" fmla="*/ 6201 h 90770"/>
                <a:gd name="connsiteX11" fmla="*/ 36999 w 73998"/>
                <a:gd name="connsiteY11" fmla="*/ 6201 h 9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998" h="90770">
                  <a:moveTo>
                    <a:pt x="36999" y="6201"/>
                  </a:moveTo>
                  <a:cubicBezTo>
                    <a:pt x="32594" y="5320"/>
                    <a:pt x="26638" y="0"/>
                    <a:pt x="21142" y="916"/>
                  </a:cubicBezTo>
                  <a:cubicBezTo>
                    <a:pt x="4267" y="3729"/>
                    <a:pt x="4123" y="14976"/>
                    <a:pt x="0" y="27344"/>
                  </a:cubicBezTo>
                  <a:cubicBezTo>
                    <a:pt x="1762" y="37915"/>
                    <a:pt x="2961" y="48595"/>
                    <a:pt x="5286" y="59057"/>
                  </a:cubicBezTo>
                  <a:cubicBezTo>
                    <a:pt x="6495" y="64496"/>
                    <a:pt x="6631" y="70974"/>
                    <a:pt x="10571" y="74914"/>
                  </a:cubicBezTo>
                  <a:cubicBezTo>
                    <a:pt x="14511" y="78854"/>
                    <a:pt x="21142" y="78437"/>
                    <a:pt x="26428" y="80199"/>
                  </a:cubicBezTo>
                  <a:cubicBezTo>
                    <a:pt x="31714" y="83723"/>
                    <a:pt x="35932" y="90770"/>
                    <a:pt x="42285" y="90770"/>
                  </a:cubicBezTo>
                  <a:cubicBezTo>
                    <a:pt x="48637" y="90770"/>
                    <a:pt x="53649" y="84691"/>
                    <a:pt x="58141" y="80199"/>
                  </a:cubicBezTo>
                  <a:cubicBezTo>
                    <a:pt x="68386" y="69953"/>
                    <a:pt x="69699" y="61382"/>
                    <a:pt x="73998" y="48486"/>
                  </a:cubicBezTo>
                  <a:cubicBezTo>
                    <a:pt x="70474" y="43200"/>
                    <a:pt x="66268" y="38311"/>
                    <a:pt x="63427" y="32629"/>
                  </a:cubicBezTo>
                  <a:cubicBezTo>
                    <a:pt x="59598" y="24971"/>
                    <a:pt x="59367" y="9151"/>
                    <a:pt x="47570" y="6201"/>
                  </a:cubicBezTo>
                  <a:cubicBezTo>
                    <a:pt x="43748" y="5245"/>
                    <a:pt x="41404" y="7082"/>
                    <a:pt x="36999" y="620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r-CA" sz="1350">
                <a:solidFill>
                  <a:prstClr val="white"/>
                </a:solidFill>
              </a:endParaRPr>
            </a:p>
          </p:txBody>
        </p:sp>
        <p:sp>
          <p:nvSpPr>
            <p:cNvPr id="17" name="Forme libre 16"/>
            <p:cNvSpPr/>
            <p:nvPr/>
          </p:nvSpPr>
          <p:spPr>
            <a:xfrm>
              <a:off x="2749583" y="6393468"/>
              <a:ext cx="66779" cy="73908"/>
            </a:xfrm>
            <a:custGeom>
              <a:avLst/>
              <a:gdLst>
                <a:gd name="connsiteX0" fmla="*/ 50923 w 66779"/>
                <a:gd name="connsiteY0" fmla="*/ 7928 h 73908"/>
                <a:gd name="connsiteX1" fmla="*/ 13924 w 66779"/>
                <a:gd name="connsiteY1" fmla="*/ 13214 h 73908"/>
                <a:gd name="connsiteX2" fmla="*/ 8638 w 66779"/>
                <a:gd name="connsiteY2" fmla="*/ 44927 h 73908"/>
                <a:gd name="connsiteX3" fmla="*/ 24495 w 66779"/>
                <a:gd name="connsiteY3" fmla="*/ 50213 h 73908"/>
                <a:gd name="connsiteX4" fmla="*/ 50923 w 66779"/>
                <a:gd name="connsiteY4" fmla="*/ 71355 h 73908"/>
                <a:gd name="connsiteX5" fmla="*/ 66779 w 66779"/>
                <a:gd name="connsiteY5" fmla="*/ 60784 h 73908"/>
                <a:gd name="connsiteX6" fmla="*/ 50923 w 66779"/>
                <a:gd name="connsiteY6" fmla="*/ 7928 h 7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779" h="73908">
                  <a:moveTo>
                    <a:pt x="50923" y="7928"/>
                  </a:moveTo>
                  <a:cubicBezTo>
                    <a:pt x="42114" y="0"/>
                    <a:pt x="25308" y="8154"/>
                    <a:pt x="13924" y="13214"/>
                  </a:cubicBezTo>
                  <a:cubicBezTo>
                    <a:pt x="1795" y="18605"/>
                    <a:pt x="0" y="36289"/>
                    <a:pt x="8638" y="44927"/>
                  </a:cubicBezTo>
                  <a:cubicBezTo>
                    <a:pt x="12578" y="48867"/>
                    <a:pt x="19209" y="48451"/>
                    <a:pt x="24495" y="50213"/>
                  </a:cubicBezTo>
                  <a:cubicBezTo>
                    <a:pt x="30672" y="59477"/>
                    <a:pt x="35605" y="73908"/>
                    <a:pt x="50923" y="71355"/>
                  </a:cubicBezTo>
                  <a:cubicBezTo>
                    <a:pt x="57189" y="70311"/>
                    <a:pt x="61494" y="64308"/>
                    <a:pt x="66779" y="60784"/>
                  </a:cubicBezTo>
                  <a:cubicBezTo>
                    <a:pt x="55253" y="14677"/>
                    <a:pt x="59732" y="15856"/>
                    <a:pt x="50923" y="79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r-CA" sz="1350">
                <a:solidFill>
                  <a:prstClr val="white"/>
                </a:solidFill>
              </a:endParaRPr>
            </a:p>
          </p:txBody>
        </p:sp>
        <p:sp>
          <p:nvSpPr>
            <p:cNvPr id="18" name="Forme libre 17"/>
            <p:cNvSpPr/>
            <p:nvPr/>
          </p:nvSpPr>
          <p:spPr>
            <a:xfrm>
              <a:off x="3588021" y="7525867"/>
              <a:ext cx="95171" cy="92330"/>
            </a:xfrm>
            <a:custGeom>
              <a:avLst/>
              <a:gdLst>
                <a:gd name="connsiteX0" fmla="*/ 63458 w 95171"/>
                <a:gd name="connsiteY0" fmla="*/ 11922 h 92330"/>
                <a:gd name="connsiteX1" fmla="*/ 15888 w 95171"/>
                <a:gd name="connsiteY1" fmla="*/ 22493 h 92330"/>
                <a:gd name="connsiteX2" fmla="*/ 31 w 95171"/>
                <a:gd name="connsiteY2" fmla="*/ 27779 h 92330"/>
                <a:gd name="connsiteX3" fmla="*/ 5317 w 95171"/>
                <a:gd name="connsiteY3" fmla="*/ 59492 h 92330"/>
                <a:gd name="connsiteX4" fmla="*/ 21174 w 95171"/>
                <a:gd name="connsiteY4" fmla="*/ 64778 h 92330"/>
                <a:gd name="connsiteX5" fmla="*/ 42316 w 95171"/>
                <a:gd name="connsiteY5" fmla="*/ 70063 h 92330"/>
                <a:gd name="connsiteX6" fmla="*/ 84600 w 95171"/>
                <a:gd name="connsiteY6" fmla="*/ 75349 h 92330"/>
                <a:gd name="connsiteX7" fmla="*/ 95171 w 95171"/>
                <a:gd name="connsiteY7" fmla="*/ 43636 h 92330"/>
                <a:gd name="connsiteX8" fmla="*/ 79315 w 95171"/>
                <a:gd name="connsiteY8" fmla="*/ 6637 h 92330"/>
                <a:gd name="connsiteX9" fmla="*/ 63458 w 95171"/>
                <a:gd name="connsiteY9" fmla="*/ 1351 h 92330"/>
                <a:gd name="connsiteX10" fmla="*/ 63458 w 95171"/>
                <a:gd name="connsiteY10" fmla="*/ 11922 h 9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171" h="92330">
                  <a:moveTo>
                    <a:pt x="63458" y="11922"/>
                  </a:moveTo>
                  <a:cubicBezTo>
                    <a:pt x="55530" y="15446"/>
                    <a:pt x="33295" y="17520"/>
                    <a:pt x="15888" y="22493"/>
                  </a:cubicBezTo>
                  <a:cubicBezTo>
                    <a:pt x="10531" y="24024"/>
                    <a:pt x="5317" y="26017"/>
                    <a:pt x="31" y="27779"/>
                  </a:cubicBezTo>
                  <a:cubicBezTo>
                    <a:pt x="1793" y="38350"/>
                    <a:pt x="0" y="50187"/>
                    <a:pt x="5317" y="59492"/>
                  </a:cubicBezTo>
                  <a:cubicBezTo>
                    <a:pt x="8081" y="64329"/>
                    <a:pt x="15817" y="63247"/>
                    <a:pt x="21174" y="64778"/>
                  </a:cubicBezTo>
                  <a:cubicBezTo>
                    <a:pt x="28159" y="66774"/>
                    <a:pt x="35269" y="68301"/>
                    <a:pt x="42316" y="70063"/>
                  </a:cubicBezTo>
                  <a:cubicBezTo>
                    <a:pt x="54563" y="78228"/>
                    <a:pt x="67618" y="92330"/>
                    <a:pt x="84600" y="75349"/>
                  </a:cubicBezTo>
                  <a:cubicBezTo>
                    <a:pt x="92479" y="67470"/>
                    <a:pt x="95171" y="43636"/>
                    <a:pt x="95171" y="43636"/>
                  </a:cubicBezTo>
                  <a:cubicBezTo>
                    <a:pt x="91997" y="30939"/>
                    <a:pt x="90723" y="15763"/>
                    <a:pt x="79315" y="6637"/>
                  </a:cubicBezTo>
                  <a:cubicBezTo>
                    <a:pt x="74964" y="3156"/>
                    <a:pt x="68863" y="0"/>
                    <a:pt x="63458" y="1351"/>
                  </a:cubicBezTo>
                  <a:cubicBezTo>
                    <a:pt x="59636" y="2306"/>
                    <a:pt x="71386" y="8398"/>
                    <a:pt x="63458" y="1192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r-CA" sz="1350">
                <a:solidFill>
                  <a:prstClr val="white"/>
                </a:solidFill>
              </a:endParaRPr>
            </a:p>
          </p:txBody>
        </p:sp>
        <p:sp>
          <p:nvSpPr>
            <p:cNvPr id="19" name="Forme libre 18"/>
            <p:cNvSpPr/>
            <p:nvPr/>
          </p:nvSpPr>
          <p:spPr>
            <a:xfrm>
              <a:off x="2985302" y="7442649"/>
              <a:ext cx="74195" cy="84569"/>
            </a:xfrm>
            <a:custGeom>
              <a:avLst/>
              <a:gdLst>
                <a:gd name="connsiteX0" fmla="*/ 10769 w 74195"/>
                <a:gd name="connsiteY0" fmla="*/ 26428 h 84569"/>
                <a:gd name="connsiteX1" fmla="*/ 10769 w 74195"/>
                <a:gd name="connsiteY1" fmla="*/ 73998 h 84569"/>
                <a:gd name="connsiteX2" fmla="*/ 26625 w 74195"/>
                <a:gd name="connsiteY2" fmla="*/ 84569 h 84569"/>
                <a:gd name="connsiteX3" fmla="*/ 58339 w 74195"/>
                <a:gd name="connsiteY3" fmla="*/ 68713 h 84569"/>
                <a:gd name="connsiteX4" fmla="*/ 68910 w 74195"/>
                <a:gd name="connsiteY4" fmla="*/ 52856 h 84569"/>
                <a:gd name="connsiteX5" fmla="*/ 74195 w 74195"/>
                <a:gd name="connsiteY5" fmla="*/ 36999 h 84569"/>
                <a:gd name="connsiteX6" fmla="*/ 53053 w 74195"/>
                <a:gd name="connsiteY6" fmla="*/ 10571 h 84569"/>
                <a:gd name="connsiteX7" fmla="*/ 31911 w 74195"/>
                <a:gd name="connsiteY7" fmla="*/ 0 h 84569"/>
                <a:gd name="connsiteX8" fmla="*/ 10769 w 74195"/>
                <a:gd name="connsiteY8" fmla="*/ 26428 h 8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95" h="84569">
                  <a:moveTo>
                    <a:pt x="10769" y="26428"/>
                  </a:moveTo>
                  <a:cubicBezTo>
                    <a:pt x="7245" y="38761"/>
                    <a:pt x="0" y="60536"/>
                    <a:pt x="10769" y="73998"/>
                  </a:cubicBezTo>
                  <a:cubicBezTo>
                    <a:pt x="14737" y="78958"/>
                    <a:pt x="21340" y="81045"/>
                    <a:pt x="26625" y="84569"/>
                  </a:cubicBezTo>
                  <a:cubicBezTo>
                    <a:pt x="39522" y="80271"/>
                    <a:pt x="48093" y="78959"/>
                    <a:pt x="58339" y="68713"/>
                  </a:cubicBezTo>
                  <a:cubicBezTo>
                    <a:pt x="62831" y="64221"/>
                    <a:pt x="65386" y="58142"/>
                    <a:pt x="68910" y="52856"/>
                  </a:cubicBezTo>
                  <a:cubicBezTo>
                    <a:pt x="70672" y="47570"/>
                    <a:pt x="74195" y="42571"/>
                    <a:pt x="74195" y="36999"/>
                  </a:cubicBezTo>
                  <a:cubicBezTo>
                    <a:pt x="74195" y="10472"/>
                    <a:pt x="70711" y="18139"/>
                    <a:pt x="53053" y="10571"/>
                  </a:cubicBezTo>
                  <a:cubicBezTo>
                    <a:pt x="45811" y="7467"/>
                    <a:pt x="38958" y="3524"/>
                    <a:pt x="31911" y="0"/>
                  </a:cubicBezTo>
                  <a:cubicBezTo>
                    <a:pt x="12776" y="12756"/>
                    <a:pt x="14293" y="14095"/>
                    <a:pt x="10769" y="264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r-CA" sz="1350">
                <a:solidFill>
                  <a:prstClr val="white"/>
                </a:solidFill>
              </a:endParaRPr>
            </a:p>
          </p:txBody>
        </p:sp>
        <p:sp>
          <p:nvSpPr>
            <p:cNvPr id="20" name="Forme libre 19"/>
            <p:cNvSpPr/>
            <p:nvPr/>
          </p:nvSpPr>
          <p:spPr>
            <a:xfrm>
              <a:off x="2948501" y="6713244"/>
              <a:ext cx="72394" cy="91540"/>
            </a:xfrm>
            <a:custGeom>
              <a:avLst/>
              <a:gdLst>
                <a:gd name="connsiteX0" fmla="*/ 95755 w 129806"/>
                <a:gd name="connsiteY0" fmla="*/ 881 h 127734"/>
                <a:gd name="connsiteX1" fmla="*/ 53471 w 129806"/>
                <a:gd name="connsiteY1" fmla="*/ 11452 h 127734"/>
                <a:gd name="connsiteX2" fmla="*/ 5901 w 129806"/>
                <a:gd name="connsiteY2" fmla="*/ 48450 h 127734"/>
                <a:gd name="connsiteX3" fmla="*/ 615 w 129806"/>
                <a:gd name="connsiteY3" fmla="*/ 64307 h 127734"/>
                <a:gd name="connsiteX4" fmla="*/ 21757 w 129806"/>
                <a:gd name="connsiteY4" fmla="*/ 106592 h 127734"/>
                <a:gd name="connsiteX5" fmla="*/ 37614 w 129806"/>
                <a:gd name="connsiteY5" fmla="*/ 117163 h 127734"/>
                <a:gd name="connsiteX6" fmla="*/ 69327 w 129806"/>
                <a:gd name="connsiteY6" fmla="*/ 127734 h 127734"/>
                <a:gd name="connsiteX7" fmla="*/ 101041 w 129806"/>
                <a:gd name="connsiteY7" fmla="*/ 117163 h 127734"/>
                <a:gd name="connsiteX8" fmla="*/ 122183 w 129806"/>
                <a:gd name="connsiteY8" fmla="*/ 85449 h 127734"/>
                <a:gd name="connsiteX9" fmla="*/ 122183 w 129806"/>
                <a:gd name="connsiteY9" fmla="*/ 32594 h 127734"/>
                <a:gd name="connsiteX10" fmla="*/ 116897 w 129806"/>
                <a:gd name="connsiteY10" fmla="*/ 16737 h 127734"/>
                <a:gd name="connsiteX11" fmla="*/ 101041 w 129806"/>
                <a:gd name="connsiteY11" fmla="*/ 6166 h 127734"/>
                <a:gd name="connsiteX12" fmla="*/ 95755 w 129806"/>
                <a:gd name="connsiteY12" fmla="*/ 881 h 127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806" h="127734">
                  <a:moveTo>
                    <a:pt x="95755" y="881"/>
                  </a:moveTo>
                  <a:cubicBezTo>
                    <a:pt x="87827" y="1762"/>
                    <a:pt x="66825" y="5729"/>
                    <a:pt x="53471" y="11452"/>
                  </a:cubicBezTo>
                  <a:cubicBezTo>
                    <a:pt x="31342" y="20936"/>
                    <a:pt x="21443" y="32908"/>
                    <a:pt x="5901" y="48450"/>
                  </a:cubicBezTo>
                  <a:cubicBezTo>
                    <a:pt x="4139" y="53736"/>
                    <a:pt x="0" y="58769"/>
                    <a:pt x="615" y="64307"/>
                  </a:cubicBezTo>
                  <a:cubicBezTo>
                    <a:pt x="2867" y="84578"/>
                    <a:pt x="7733" y="95372"/>
                    <a:pt x="21757" y="106592"/>
                  </a:cubicBezTo>
                  <a:cubicBezTo>
                    <a:pt x="26717" y="110560"/>
                    <a:pt x="31809" y="114583"/>
                    <a:pt x="37614" y="117163"/>
                  </a:cubicBezTo>
                  <a:cubicBezTo>
                    <a:pt x="47796" y="121688"/>
                    <a:pt x="69327" y="127734"/>
                    <a:pt x="69327" y="127734"/>
                  </a:cubicBezTo>
                  <a:lnTo>
                    <a:pt x="101041" y="117163"/>
                  </a:lnTo>
                  <a:cubicBezTo>
                    <a:pt x="113094" y="113145"/>
                    <a:pt x="122183" y="85449"/>
                    <a:pt x="122183" y="85449"/>
                  </a:cubicBezTo>
                  <a:cubicBezTo>
                    <a:pt x="129292" y="57011"/>
                    <a:pt x="129806" y="66897"/>
                    <a:pt x="122183" y="32594"/>
                  </a:cubicBezTo>
                  <a:cubicBezTo>
                    <a:pt x="120974" y="27155"/>
                    <a:pt x="120378" y="21088"/>
                    <a:pt x="116897" y="16737"/>
                  </a:cubicBezTo>
                  <a:cubicBezTo>
                    <a:pt x="112929" y="11777"/>
                    <a:pt x="106001" y="10134"/>
                    <a:pt x="101041" y="6166"/>
                  </a:cubicBezTo>
                  <a:cubicBezTo>
                    <a:pt x="97150" y="3053"/>
                    <a:pt x="103683" y="0"/>
                    <a:pt x="95755" y="88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r-CA" sz="1350">
                <a:solidFill>
                  <a:prstClr val="white"/>
                </a:solidFill>
              </a:endParaRPr>
            </a:p>
          </p:txBody>
        </p:sp>
        <p:sp>
          <p:nvSpPr>
            <p:cNvPr id="21" name="Forme libre 20"/>
            <p:cNvSpPr/>
            <p:nvPr/>
          </p:nvSpPr>
          <p:spPr>
            <a:xfrm>
              <a:off x="3166456" y="7284083"/>
              <a:ext cx="93891" cy="117023"/>
            </a:xfrm>
            <a:custGeom>
              <a:avLst/>
              <a:gdLst>
                <a:gd name="connsiteX0" fmla="*/ 26549 w 74051"/>
                <a:gd name="connsiteY0" fmla="*/ 1979 h 80768"/>
                <a:gd name="connsiteX1" fmla="*/ 2799 w 74051"/>
                <a:gd name="connsiteY1" fmla="*/ 37605 h 80768"/>
                <a:gd name="connsiteX2" fmla="*/ 74051 w 74051"/>
                <a:gd name="connsiteY2" fmla="*/ 49480 h 80768"/>
                <a:gd name="connsiteX3" fmla="*/ 26549 w 74051"/>
                <a:gd name="connsiteY3" fmla="*/ 1979 h 80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51" h="80768">
                  <a:moveTo>
                    <a:pt x="26549" y="1979"/>
                  </a:moveTo>
                  <a:cubicBezTo>
                    <a:pt x="14674" y="0"/>
                    <a:pt x="0" y="23610"/>
                    <a:pt x="2799" y="37605"/>
                  </a:cubicBezTo>
                  <a:cubicBezTo>
                    <a:pt x="11432" y="80768"/>
                    <a:pt x="57695" y="54932"/>
                    <a:pt x="74051" y="49480"/>
                  </a:cubicBezTo>
                  <a:cubicBezTo>
                    <a:pt x="59376" y="5457"/>
                    <a:pt x="38424" y="3958"/>
                    <a:pt x="26549" y="197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r-FR" sz="135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3179121" y="7541146"/>
              <a:ext cx="75942" cy="112925"/>
            </a:xfrm>
            <a:custGeom>
              <a:avLst/>
              <a:gdLst>
                <a:gd name="connsiteX0" fmla="*/ 26549 w 74051"/>
                <a:gd name="connsiteY0" fmla="*/ 1979 h 80768"/>
                <a:gd name="connsiteX1" fmla="*/ 2799 w 74051"/>
                <a:gd name="connsiteY1" fmla="*/ 37605 h 80768"/>
                <a:gd name="connsiteX2" fmla="*/ 74051 w 74051"/>
                <a:gd name="connsiteY2" fmla="*/ 49480 h 80768"/>
                <a:gd name="connsiteX3" fmla="*/ 26549 w 74051"/>
                <a:gd name="connsiteY3" fmla="*/ 1979 h 80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51" h="80768">
                  <a:moveTo>
                    <a:pt x="26549" y="1979"/>
                  </a:moveTo>
                  <a:cubicBezTo>
                    <a:pt x="14674" y="0"/>
                    <a:pt x="0" y="23610"/>
                    <a:pt x="2799" y="37605"/>
                  </a:cubicBezTo>
                  <a:cubicBezTo>
                    <a:pt x="11432" y="80768"/>
                    <a:pt x="57695" y="54932"/>
                    <a:pt x="74051" y="49480"/>
                  </a:cubicBezTo>
                  <a:cubicBezTo>
                    <a:pt x="59376" y="5457"/>
                    <a:pt x="38424" y="3958"/>
                    <a:pt x="26549" y="197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r-FR" sz="135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3" name="Forme libre 22"/>
            <p:cNvSpPr/>
            <p:nvPr/>
          </p:nvSpPr>
          <p:spPr>
            <a:xfrm>
              <a:off x="3414069" y="7421508"/>
              <a:ext cx="73557" cy="79640"/>
            </a:xfrm>
            <a:custGeom>
              <a:avLst/>
              <a:gdLst>
                <a:gd name="connsiteX0" fmla="*/ 84569 w 121988"/>
                <a:gd name="connsiteY0" fmla="*/ 4627 h 63383"/>
                <a:gd name="connsiteX1" fmla="*/ 10571 w 121988"/>
                <a:gd name="connsiteY1" fmla="*/ 9912 h 63383"/>
                <a:gd name="connsiteX2" fmla="*/ 0 w 121988"/>
                <a:gd name="connsiteY2" fmla="*/ 41626 h 63383"/>
                <a:gd name="connsiteX3" fmla="*/ 5286 w 121988"/>
                <a:gd name="connsiteY3" fmla="*/ 57482 h 63383"/>
                <a:gd name="connsiteX4" fmla="*/ 21142 w 121988"/>
                <a:gd name="connsiteY4" fmla="*/ 62768 h 63383"/>
                <a:gd name="connsiteX5" fmla="*/ 52856 w 121988"/>
                <a:gd name="connsiteY5" fmla="*/ 52197 h 63383"/>
                <a:gd name="connsiteX6" fmla="*/ 84569 w 121988"/>
                <a:gd name="connsiteY6" fmla="*/ 46911 h 63383"/>
                <a:gd name="connsiteX7" fmla="*/ 100426 w 121988"/>
                <a:gd name="connsiteY7" fmla="*/ 36340 h 63383"/>
                <a:gd name="connsiteX8" fmla="*/ 110997 w 121988"/>
                <a:gd name="connsiteY8" fmla="*/ 4627 h 63383"/>
                <a:gd name="connsiteX9" fmla="*/ 84569 w 121988"/>
                <a:gd name="connsiteY9" fmla="*/ 4627 h 6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88" h="63383">
                  <a:moveTo>
                    <a:pt x="84569" y="4627"/>
                  </a:moveTo>
                  <a:cubicBezTo>
                    <a:pt x="59903" y="6389"/>
                    <a:pt x="33226" y="0"/>
                    <a:pt x="10571" y="9912"/>
                  </a:cubicBezTo>
                  <a:cubicBezTo>
                    <a:pt x="362" y="14378"/>
                    <a:pt x="0" y="41626"/>
                    <a:pt x="0" y="41626"/>
                  </a:cubicBezTo>
                  <a:cubicBezTo>
                    <a:pt x="1762" y="46911"/>
                    <a:pt x="1346" y="53542"/>
                    <a:pt x="5286" y="57482"/>
                  </a:cubicBezTo>
                  <a:cubicBezTo>
                    <a:pt x="9226" y="61422"/>
                    <a:pt x="15605" y="63383"/>
                    <a:pt x="21142" y="62768"/>
                  </a:cubicBezTo>
                  <a:cubicBezTo>
                    <a:pt x="32217" y="61538"/>
                    <a:pt x="41865" y="54029"/>
                    <a:pt x="52856" y="52197"/>
                  </a:cubicBezTo>
                  <a:lnTo>
                    <a:pt x="84569" y="46911"/>
                  </a:lnTo>
                  <a:cubicBezTo>
                    <a:pt x="89855" y="43387"/>
                    <a:pt x="97059" y="41727"/>
                    <a:pt x="100426" y="36340"/>
                  </a:cubicBezTo>
                  <a:cubicBezTo>
                    <a:pt x="106332" y="26891"/>
                    <a:pt x="121988" y="2795"/>
                    <a:pt x="110997" y="4627"/>
                  </a:cubicBezTo>
                  <a:lnTo>
                    <a:pt x="84569" y="462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r-CA" sz="1350">
                <a:solidFill>
                  <a:prstClr val="white"/>
                </a:solidFill>
              </a:endParaRPr>
            </a:p>
          </p:txBody>
        </p:sp>
        <p:sp>
          <p:nvSpPr>
            <p:cNvPr id="24" name="Forme libre 23"/>
            <p:cNvSpPr/>
            <p:nvPr/>
          </p:nvSpPr>
          <p:spPr>
            <a:xfrm>
              <a:off x="3455908" y="7612203"/>
              <a:ext cx="57178" cy="87852"/>
            </a:xfrm>
            <a:custGeom>
              <a:avLst/>
              <a:gdLst>
                <a:gd name="connsiteX0" fmla="*/ 4762 w 57178"/>
                <a:gd name="connsiteY0" fmla="*/ 29754 h 87852"/>
                <a:gd name="connsiteX1" fmla="*/ 0 w 57178"/>
                <a:gd name="connsiteY1" fmla="*/ 44042 h 87852"/>
                <a:gd name="connsiteX2" fmla="*/ 14287 w 57178"/>
                <a:gd name="connsiteY2" fmla="*/ 86904 h 87852"/>
                <a:gd name="connsiteX3" fmla="*/ 47625 w 57178"/>
                <a:gd name="connsiteY3" fmla="*/ 67854 h 87852"/>
                <a:gd name="connsiteX4" fmla="*/ 57150 w 57178"/>
                <a:gd name="connsiteY4" fmla="*/ 39279 h 87852"/>
                <a:gd name="connsiteX5" fmla="*/ 52387 w 57178"/>
                <a:gd name="connsiteY5" fmla="*/ 10704 h 87852"/>
                <a:gd name="connsiteX6" fmla="*/ 9525 w 57178"/>
                <a:gd name="connsiteY6" fmla="*/ 10704 h 87852"/>
                <a:gd name="connsiteX7" fmla="*/ 4762 w 57178"/>
                <a:gd name="connsiteY7" fmla="*/ 29754 h 8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78" h="87852">
                  <a:moveTo>
                    <a:pt x="4762" y="29754"/>
                  </a:moveTo>
                  <a:cubicBezTo>
                    <a:pt x="3175" y="34517"/>
                    <a:pt x="0" y="39022"/>
                    <a:pt x="0" y="44042"/>
                  </a:cubicBezTo>
                  <a:cubicBezTo>
                    <a:pt x="0" y="69709"/>
                    <a:pt x="2786" y="69653"/>
                    <a:pt x="14287" y="86904"/>
                  </a:cubicBezTo>
                  <a:cubicBezTo>
                    <a:pt x="36462" y="82470"/>
                    <a:pt x="38737" y="87852"/>
                    <a:pt x="47625" y="67854"/>
                  </a:cubicBezTo>
                  <a:cubicBezTo>
                    <a:pt x="51703" y="58679"/>
                    <a:pt x="57150" y="39279"/>
                    <a:pt x="57150" y="39279"/>
                  </a:cubicBezTo>
                  <a:cubicBezTo>
                    <a:pt x="55562" y="29754"/>
                    <a:pt x="57178" y="19088"/>
                    <a:pt x="52387" y="10704"/>
                  </a:cubicBezTo>
                  <a:cubicBezTo>
                    <a:pt x="46271" y="0"/>
                    <a:pt x="9713" y="10673"/>
                    <a:pt x="9525" y="10704"/>
                  </a:cubicBezTo>
                  <a:lnTo>
                    <a:pt x="4762" y="2975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r-CA" sz="135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5" name="Forme libre 24"/>
            <p:cNvSpPr/>
            <p:nvPr/>
          </p:nvSpPr>
          <p:spPr>
            <a:xfrm>
              <a:off x="2655710" y="6892778"/>
              <a:ext cx="48729" cy="68507"/>
            </a:xfrm>
            <a:custGeom>
              <a:avLst/>
              <a:gdLst>
                <a:gd name="connsiteX0" fmla="*/ 11730 w 48729"/>
                <a:gd name="connsiteY0" fmla="*/ 10366 h 68507"/>
                <a:gd name="connsiteX1" fmla="*/ 1159 w 48729"/>
                <a:gd name="connsiteY1" fmla="*/ 26222 h 68507"/>
                <a:gd name="connsiteX2" fmla="*/ 11730 w 48729"/>
                <a:gd name="connsiteY2" fmla="*/ 68507 h 68507"/>
                <a:gd name="connsiteX3" fmla="*/ 43444 w 48729"/>
                <a:gd name="connsiteY3" fmla="*/ 52650 h 68507"/>
                <a:gd name="connsiteX4" fmla="*/ 48729 w 48729"/>
                <a:gd name="connsiteY4" fmla="*/ 36793 h 68507"/>
                <a:gd name="connsiteX5" fmla="*/ 11730 w 48729"/>
                <a:gd name="connsiteY5" fmla="*/ 10366 h 6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729" h="68507">
                  <a:moveTo>
                    <a:pt x="11730" y="10366"/>
                  </a:moveTo>
                  <a:cubicBezTo>
                    <a:pt x="3802" y="8604"/>
                    <a:pt x="1947" y="19919"/>
                    <a:pt x="1159" y="26222"/>
                  </a:cubicBezTo>
                  <a:cubicBezTo>
                    <a:pt x="0" y="35497"/>
                    <a:pt x="8279" y="58153"/>
                    <a:pt x="11730" y="68507"/>
                  </a:cubicBezTo>
                  <a:cubicBezTo>
                    <a:pt x="22175" y="65025"/>
                    <a:pt x="35993" y="61964"/>
                    <a:pt x="43444" y="52650"/>
                  </a:cubicBezTo>
                  <a:cubicBezTo>
                    <a:pt x="46924" y="48299"/>
                    <a:pt x="46967" y="42079"/>
                    <a:pt x="48729" y="36793"/>
                  </a:cubicBezTo>
                  <a:cubicBezTo>
                    <a:pt x="41371" y="0"/>
                    <a:pt x="19658" y="12128"/>
                    <a:pt x="11730" y="1036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r-CA" sz="1350">
                <a:solidFill>
                  <a:prstClr val="white"/>
                </a:solidFill>
              </a:endParaRPr>
            </a:p>
          </p:txBody>
        </p:sp>
        <p:sp>
          <p:nvSpPr>
            <p:cNvPr id="26" name="Forme libre 25"/>
            <p:cNvSpPr/>
            <p:nvPr/>
          </p:nvSpPr>
          <p:spPr>
            <a:xfrm>
              <a:off x="3052126" y="6802923"/>
              <a:ext cx="48729" cy="68507"/>
            </a:xfrm>
            <a:custGeom>
              <a:avLst/>
              <a:gdLst>
                <a:gd name="connsiteX0" fmla="*/ 11730 w 48729"/>
                <a:gd name="connsiteY0" fmla="*/ 10366 h 68507"/>
                <a:gd name="connsiteX1" fmla="*/ 1159 w 48729"/>
                <a:gd name="connsiteY1" fmla="*/ 26222 h 68507"/>
                <a:gd name="connsiteX2" fmla="*/ 11730 w 48729"/>
                <a:gd name="connsiteY2" fmla="*/ 68507 h 68507"/>
                <a:gd name="connsiteX3" fmla="*/ 43444 w 48729"/>
                <a:gd name="connsiteY3" fmla="*/ 52650 h 68507"/>
                <a:gd name="connsiteX4" fmla="*/ 48729 w 48729"/>
                <a:gd name="connsiteY4" fmla="*/ 36793 h 68507"/>
                <a:gd name="connsiteX5" fmla="*/ 11730 w 48729"/>
                <a:gd name="connsiteY5" fmla="*/ 10366 h 6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729" h="68507">
                  <a:moveTo>
                    <a:pt x="11730" y="10366"/>
                  </a:moveTo>
                  <a:cubicBezTo>
                    <a:pt x="3802" y="8604"/>
                    <a:pt x="1947" y="19919"/>
                    <a:pt x="1159" y="26222"/>
                  </a:cubicBezTo>
                  <a:cubicBezTo>
                    <a:pt x="0" y="35497"/>
                    <a:pt x="8279" y="58153"/>
                    <a:pt x="11730" y="68507"/>
                  </a:cubicBezTo>
                  <a:cubicBezTo>
                    <a:pt x="22175" y="65025"/>
                    <a:pt x="35993" y="61964"/>
                    <a:pt x="43444" y="52650"/>
                  </a:cubicBezTo>
                  <a:cubicBezTo>
                    <a:pt x="46924" y="48299"/>
                    <a:pt x="46967" y="42079"/>
                    <a:pt x="48729" y="36793"/>
                  </a:cubicBezTo>
                  <a:cubicBezTo>
                    <a:pt x="41371" y="0"/>
                    <a:pt x="19658" y="12128"/>
                    <a:pt x="11730" y="1036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r-CA" sz="1350">
                <a:solidFill>
                  <a:prstClr val="white"/>
                </a:solidFill>
              </a:endParaRPr>
            </a:p>
          </p:txBody>
        </p:sp>
        <p:sp>
          <p:nvSpPr>
            <p:cNvPr id="27" name="Forme libre 26"/>
            <p:cNvSpPr/>
            <p:nvPr/>
          </p:nvSpPr>
          <p:spPr>
            <a:xfrm>
              <a:off x="3289976" y="7246910"/>
              <a:ext cx="48729" cy="68507"/>
            </a:xfrm>
            <a:custGeom>
              <a:avLst/>
              <a:gdLst>
                <a:gd name="connsiteX0" fmla="*/ 11730 w 48729"/>
                <a:gd name="connsiteY0" fmla="*/ 10366 h 68507"/>
                <a:gd name="connsiteX1" fmla="*/ 1159 w 48729"/>
                <a:gd name="connsiteY1" fmla="*/ 26222 h 68507"/>
                <a:gd name="connsiteX2" fmla="*/ 11730 w 48729"/>
                <a:gd name="connsiteY2" fmla="*/ 68507 h 68507"/>
                <a:gd name="connsiteX3" fmla="*/ 43444 w 48729"/>
                <a:gd name="connsiteY3" fmla="*/ 52650 h 68507"/>
                <a:gd name="connsiteX4" fmla="*/ 48729 w 48729"/>
                <a:gd name="connsiteY4" fmla="*/ 36793 h 68507"/>
                <a:gd name="connsiteX5" fmla="*/ 11730 w 48729"/>
                <a:gd name="connsiteY5" fmla="*/ 10366 h 6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729" h="68507">
                  <a:moveTo>
                    <a:pt x="11730" y="10366"/>
                  </a:moveTo>
                  <a:cubicBezTo>
                    <a:pt x="3802" y="8604"/>
                    <a:pt x="1947" y="19919"/>
                    <a:pt x="1159" y="26222"/>
                  </a:cubicBezTo>
                  <a:cubicBezTo>
                    <a:pt x="0" y="35497"/>
                    <a:pt x="8279" y="58153"/>
                    <a:pt x="11730" y="68507"/>
                  </a:cubicBezTo>
                  <a:cubicBezTo>
                    <a:pt x="22175" y="65025"/>
                    <a:pt x="35993" y="61964"/>
                    <a:pt x="43444" y="52650"/>
                  </a:cubicBezTo>
                  <a:cubicBezTo>
                    <a:pt x="46924" y="48299"/>
                    <a:pt x="46967" y="42079"/>
                    <a:pt x="48729" y="36793"/>
                  </a:cubicBezTo>
                  <a:cubicBezTo>
                    <a:pt x="41371" y="0"/>
                    <a:pt x="19658" y="12128"/>
                    <a:pt x="11730" y="1036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r-CA" sz="1350">
                <a:solidFill>
                  <a:prstClr val="white"/>
                </a:solidFill>
              </a:endParaRPr>
            </a:p>
          </p:txBody>
        </p:sp>
        <p:sp>
          <p:nvSpPr>
            <p:cNvPr id="28" name="Forme libre 27"/>
            <p:cNvSpPr/>
            <p:nvPr/>
          </p:nvSpPr>
          <p:spPr>
            <a:xfrm>
              <a:off x="3104981" y="6950919"/>
              <a:ext cx="48729" cy="68507"/>
            </a:xfrm>
            <a:custGeom>
              <a:avLst/>
              <a:gdLst>
                <a:gd name="connsiteX0" fmla="*/ 11730 w 48729"/>
                <a:gd name="connsiteY0" fmla="*/ 10366 h 68507"/>
                <a:gd name="connsiteX1" fmla="*/ 1159 w 48729"/>
                <a:gd name="connsiteY1" fmla="*/ 26222 h 68507"/>
                <a:gd name="connsiteX2" fmla="*/ 11730 w 48729"/>
                <a:gd name="connsiteY2" fmla="*/ 68507 h 68507"/>
                <a:gd name="connsiteX3" fmla="*/ 43444 w 48729"/>
                <a:gd name="connsiteY3" fmla="*/ 52650 h 68507"/>
                <a:gd name="connsiteX4" fmla="*/ 48729 w 48729"/>
                <a:gd name="connsiteY4" fmla="*/ 36793 h 68507"/>
                <a:gd name="connsiteX5" fmla="*/ 11730 w 48729"/>
                <a:gd name="connsiteY5" fmla="*/ 10366 h 6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729" h="68507">
                  <a:moveTo>
                    <a:pt x="11730" y="10366"/>
                  </a:moveTo>
                  <a:cubicBezTo>
                    <a:pt x="3802" y="8604"/>
                    <a:pt x="1947" y="19919"/>
                    <a:pt x="1159" y="26222"/>
                  </a:cubicBezTo>
                  <a:cubicBezTo>
                    <a:pt x="0" y="35497"/>
                    <a:pt x="8279" y="58153"/>
                    <a:pt x="11730" y="68507"/>
                  </a:cubicBezTo>
                  <a:cubicBezTo>
                    <a:pt x="22175" y="65025"/>
                    <a:pt x="35993" y="61964"/>
                    <a:pt x="43444" y="52650"/>
                  </a:cubicBezTo>
                  <a:cubicBezTo>
                    <a:pt x="46924" y="48299"/>
                    <a:pt x="46967" y="42079"/>
                    <a:pt x="48729" y="36793"/>
                  </a:cubicBezTo>
                  <a:cubicBezTo>
                    <a:pt x="41371" y="0"/>
                    <a:pt x="19658" y="12128"/>
                    <a:pt x="11730" y="1036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r-CA" sz="1350">
                <a:solidFill>
                  <a:prstClr val="white"/>
                </a:solidFill>
              </a:endParaRPr>
            </a:p>
          </p:txBody>
        </p:sp>
        <p:sp>
          <p:nvSpPr>
            <p:cNvPr id="29" name="Forme libre 28"/>
            <p:cNvSpPr/>
            <p:nvPr/>
          </p:nvSpPr>
          <p:spPr>
            <a:xfrm>
              <a:off x="2967557" y="7178197"/>
              <a:ext cx="48729" cy="68507"/>
            </a:xfrm>
            <a:custGeom>
              <a:avLst/>
              <a:gdLst>
                <a:gd name="connsiteX0" fmla="*/ 11730 w 48729"/>
                <a:gd name="connsiteY0" fmla="*/ 10366 h 68507"/>
                <a:gd name="connsiteX1" fmla="*/ 1159 w 48729"/>
                <a:gd name="connsiteY1" fmla="*/ 26222 h 68507"/>
                <a:gd name="connsiteX2" fmla="*/ 11730 w 48729"/>
                <a:gd name="connsiteY2" fmla="*/ 68507 h 68507"/>
                <a:gd name="connsiteX3" fmla="*/ 43444 w 48729"/>
                <a:gd name="connsiteY3" fmla="*/ 52650 h 68507"/>
                <a:gd name="connsiteX4" fmla="*/ 48729 w 48729"/>
                <a:gd name="connsiteY4" fmla="*/ 36793 h 68507"/>
                <a:gd name="connsiteX5" fmla="*/ 11730 w 48729"/>
                <a:gd name="connsiteY5" fmla="*/ 10366 h 6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729" h="68507">
                  <a:moveTo>
                    <a:pt x="11730" y="10366"/>
                  </a:moveTo>
                  <a:cubicBezTo>
                    <a:pt x="3802" y="8604"/>
                    <a:pt x="1947" y="19919"/>
                    <a:pt x="1159" y="26222"/>
                  </a:cubicBezTo>
                  <a:cubicBezTo>
                    <a:pt x="0" y="35497"/>
                    <a:pt x="8279" y="58153"/>
                    <a:pt x="11730" y="68507"/>
                  </a:cubicBezTo>
                  <a:cubicBezTo>
                    <a:pt x="22175" y="65025"/>
                    <a:pt x="35993" y="61964"/>
                    <a:pt x="43444" y="52650"/>
                  </a:cubicBezTo>
                  <a:cubicBezTo>
                    <a:pt x="46924" y="48299"/>
                    <a:pt x="46967" y="42079"/>
                    <a:pt x="48729" y="36793"/>
                  </a:cubicBezTo>
                  <a:cubicBezTo>
                    <a:pt x="41371" y="0"/>
                    <a:pt x="19658" y="12128"/>
                    <a:pt x="11730" y="1036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r-CA" sz="1350">
                <a:solidFill>
                  <a:prstClr val="white"/>
                </a:solidFill>
              </a:endParaRPr>
            </a:p>
          </p:txBody>
        </p:sp>
        <p:sp>
          <p:nvSpPr>
            <p:cNvPr id="30" name="Forme libre 29"/>
            <p:cNvSpPr/>
            <p:nvPr/>
          </p:nvSpPr>
          <p:spPr>
            <a:xfrm>
              <a:off x="2861846" y="6935062"/>
              <a:ext cx="48729" cy="68507"/>
            </a:xfrm>
            <a:custGeom>
              <a:avLst/>
              <a:gdLst>
                <a:gd name="connsiteX0" fmla="*/ 11730 w 48729"/>
                <a:gd name="connsiteY0" fmla="*/ 10366 h 68507"/>
                <a:gd name="connsiteX1" fmla="*/ 1159 w 48729"/>
                <a:gd name="connsiteY1" fmla="*/ 26222 h 68507"/>
                <a:gd name="connsiteX2" fmla="*/ 11730 w 48729"/>
                <a:gd name="connsiteY2" fmla="*/ 68507 h 68507"/>
                <a:gd name="connsiteX3" fmla="*/ 43444 w 48729"/>
                <a:gd name="connsiteY3" fmla="*/ 52650 h 68507"/>
                <a:gd name="connsiteX4" fmla="*/ 48729 w 48729"/>
                <a:gd name="connsiteY4" fmla="*/ 36793 h 68507"/>
                <a:gd name="connsiteX5" fmla="*/ 11730 w 48729"/>
                <a:gd name="connsiteY5" fmla="*/ 10366 h 6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729" h="68507">
                  <a:moveTo>
                    <a:pt x="11730" y="10366"/>
                  </a:moveTo>
                  <a:cubicBezTo>
                    <a:pt x="3802" y="8604"/>
                    <a:pt x="1947" y="19919"/>
                    <a:pt x="1159" y="26222"/>
                  </a:cubicBezTo>
                  <a:cubicBezTo>
                    <a:pt x="0" y="35497"/>
                    <a:pt x="8279" y="58153"/>
                    <a:pt x="11730" y="68507"/>
                  </a:cubicBezTo>
                  <a:cubicBezTo>
                    <a:pt x="22175" y="65025"/>
                    <a:pt x="35993" y="61964"/>
                    <a:pt x="43444" y="52650"/>
                  </a:cubicBezTo>
                  <a:cubicBezTo>
                    <a:pt x="46924" y="48299"/>
                    <a:pt x="46967" y="42079"/>
                    <a:pt x="48729" y="36793"/>
                  </a:cubicBezTo>
                  <a:cubicBezTo>
                    <a:pt x="41371" y="0"/>
                    <a:pt x="19658" y="12128"/>
                    <a:pt x="11730" y="1036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r-CA" sz="1350">
                <a:solidFill>
                  <a:prstClr val="white"/>
                </a:solidFill>
              </a:endParaRPr>
            </a:p>
          </p:txBody>
        </p:sp>
        <p:sp>
          <p:nvSpPr>
            <p:cNvPr id="31" name="Forme libre 30"/>
            <p:cNvSpPr/>
            <p:nvPr/>
          </p:nvSpPr>
          <p:spPr>
            <a:xfrm>
              <a:off x="2973318" y="6428614"/>
              <a:ext cx="65707" cy="96020"/>
            </a:xfrm>
            <a:custGeom>
              <a:avLst/>
              <a:gdLst>
                <a:gd name="connsiteX0" fmla="*/ 26428 w 65707"/>
                <a:gd name="connsiteY0" fmla="*/ 881 h 96020"/>
                <a:gd name="connsiteX1" fmla="*/ 10571 w 65707"/>
                <a:gd name="connsiteY1" fmla="*/ 11452 h 96020"/>
                <a:gd name="connsiteX2" fmla="*/ 0 w 65707"/>
                <a:gd name="connsiteY2" fmla="*/ 43165 h 96020"/>
                <a:gd name="connsiteX3" fmla="*/ 15857 w 65707"/>
                <a:gd name="connsiteY3" fmla="*/ 90735 h 96020"/>
                <a:gd name="connsiteX4" fmla="*/ 31713 w 65707"/>
                <a:gd name="connsiteY4" fmla="*/ 96020 h 96020"/>
                <a:gd name="connsiteX5" fmla="*/ 47570 w 65707"/>
                <a:gd name="connsiteY5" fmla="*/ 85449 h 96020"/>
                <a:gd name="connsiteX6" fmla="*/ 58141 w 65707"/>
                <a:gd name="connsiteY6" fmla="*/ 53736 h 96020"/>
                <a:gd name="connsiteX7" fmla="*/ 36999 w 65707"/>
                <a:gd name="connsiteY7" fmla="*/ 6166 h 96020"/>
                <a:gd name="connsiteX8" fmla="*/ 26428 w 65707"/>
                <a:gd name="connsiteY8" fmla="*/ 881 h 9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707" h="96020">
                  <a:moveTo>
                    <a:pt x="26428" y="881"/>
                  </a:moveTo>
                  <a:cubicBezTo>
                    <a:pt x="22023" y="1762"/>
                    <a:pt x="13938" y="6065"/>
                    <a:pt x="10571" y="11452"/>
                  </a:cubicBezTo>
                  <a:cubicBezTo>
                    <a:pt x="4665" y="20901"/>
                    <a:pt x="0" y="43165"/>
                    <a:pt x="0" y="43165"/>
                  </a:cubicBezTo>
                  <a:cubicBezTo>
                    <a:pt x="2579" y="58639"/>
                    <a:pt x="1565" y="79301"/>
                    <a:pt x="15857" y="90735"/>
                  </a:cubicBezTo>
                  <a:cubicBezTo>
                    <a:pt x="20207" y="94215"/>
                    <a:pt x="26428" y="94258"/>
                    <a:pt x="31713" y="96020"/>
                  </a:cubicBezTo>
                  <a:cubicBezTo>
                    <a:pt x="36999" y="92496"/>
                    <a:pt x="44203" y="90836"/>
                    <a:pt x="47570" y="85449"/>
                  </a:cubicBezTo>
                  <a:cubicBezTo>
                    <a:pt x="53476" y="76000"/>
                    <a:pt x="58141" y="53736"/>
                    <a:pt x="58141" y="53736"/>
                  </a:cubicBezTo>
                  <a:cubicBezTo>
                    <a:pt x="53756" y="18653"/>
                    <a:pt x="65707" y="10951"/>
                    <a:pt x="36999" y="6166"/>
                  </a:cubicBezTo>
                  <a:cubicBezTo>
                    <a:pt x="31785" y="5297"/>
                    <a:pt x="30833" y="0"/>
                    <a:pt x="26428" y="88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r-CA" sz="1350">
                <a:solidFill>
                  <a:prstClr val="white"/>
                </a:solidFill>
              </a:endParaRPr>
            </a:p>
          </p:txBody>
        </p:sp>
        <p:sp>
          <p:nvSpPr>
            <p:cNvPr id="32" name="Forme libre 31"/>
            <p:cNvSpPr/>
            <p:nvPr/>
          </p:nvSpPr>
          <p:spPr>
            <a:xfrm>
              <a:off x="2765819" y="6654070"/>
              <a:ext cx="66779" cy="73908"/>
            </a:xfrm>
            <a:custGeom>
              <a:avLst/>
              <a:gdLst>
                <a:gd name="connsiteX0" fmla="*/ 50923 w 66779"/>
                <a:gd name="connsiteY0" fmla="*/ 7928 h 73908"/>
                <a:gd name="connsiteX1" fmla="*/ 13924 w 66779"/>
                <a:gd name="connsiteY1" fmla="*/ 13214 h 73908"/>
                <a:gd name="connsiteX2" fmla="*/ 8638 w 66779"/>
                <a:gd name="connsiteY2" fmla="*/ 44927 h 73908"/>
                <a:gd name="connsiteX3" fmla="*/ 24495 w 66779"/>
                <a:gd name="connsiteY3" fmla="*/ 50213 h 73908"/>
                <a:gd name="connsiteX4" fmla="*/ 50923 w 66779"/>
                <a:gd name="connsiteY4" fmla="*/ 71355 h 73908"/>
                <a:gd name="connsiteX5" fmla="*/ 66779 w 66779"/>
                <a:gd name="connsiteY5" fmla="*/ 60784 h 73908"/>
                <a:gd name="connsiteX6" fmla="*/ 50923 w 66779"/>
                <a:gd name="connsiteY6" fmla="*/ 7928 h 7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779" h="73908">
                  <a:moveTo>
                    <a:pt x="50923" y="7928"/>
                  </a:moveTo>
                  <a:cubicBezTo>
                    <a:pt x="42114" y="0"/>
                    <a:pt x="25308" y="8154"/>
                    <a:pt x="13924" y="13214"/>
                  </a:cubicBezTo>
                  <a:cubicBezTo>
                    <a:pt x="1795" y="18605"/>
                    <a:pt x="0" y="36289"/>
                    <a:pt x="8638" y="44927"/>
                  </a:cubicBezTo>
                  <a:cubicBezTo>
                    <a:pt x="12578" y="48867"/>
                    <a:pt x="19209" y="48451"/>
                    <a:pt x="24495" y="50213"/>
                  </a:cubicBezTo>
                  <a:cubicBezTo>
                    <a:pt x="30672" y="59477"/>
                    <a:pt x="35605" y="73908"/>
                    <a:pt x="50923" y="71355"/>
                  </a:cubicBezTo>
                  <a:cubicBezTo>
                    <a:pt x="57189" y="70311"/>
                    <a:pt x="61494" y="64308"/>
                    <a:pt x="66779" y="60784"/>
                  </a:cubicBezTo>
                  <a:cubicBezTo>
                    <a:pt x="55253" y="14677"/>
                    <a:pt x="59732" y="15856"/>
                    <a:pt x="50923" y="79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r-CA" sz="1350">
                <a:solidFill>
                  <a:prstClr val="white"/>
                </a:solidFill>
              </a:endParaRPr>
            </a:p>
          </p:txBody>
        </p:sp>
        <p:sp>
          <p:nvSpPr>
            <p:cNvPr id="33" name="Forme libre 32"/>
            <p:cNvSpPr/>
            <p:nvPr/>
          </p:nvSpPr>
          <p:spPr>
            <a:xfrm>
              <a:off x="2850388" y="6770352"/>
              <a:ext cx="66779" cy="73908"/>
            </a:xfrm>
            <a:custGeom>
              <a:avLst/>
              <a:gdLst>
                <a:gd name="connsiteX0" fmla="*/ 50923 w 66779"/>
                <a:gd name="connsiteY0" fmla="*/ 7928 h 73908"/>
                <a:gd name="connsiteX1" fmla="*/ 13924 w 66779"/>
                <a:gd name="connsiteY1" fmla="*/ 13214 h 73908"/>
                <a:gd name="connsiteX2" fmla="*/ 8638 w 66779"/>
                <a:gd name="connsiteY2" fmla="*/ 44927 h 73908"/>
                <a:gd name="connsiteX3" fmla="*/ 24495 w 66779"/>
                <a:gd name="connsiteY3" fmla="*/ 50213 h 73908"/>
                <a:gd name="connsiteX4" fmla="*/ 50923 w 66779"/>
                <a:gd name="connsiteY4" fmla="*/ 71355 h 73908"/>
                <a:gd name="connsiteX5" fmla="*/ 66779 w 66779"/>
                <a:gd name="connsiteY5" fmla="*/ 60784 h 73908"/>
                <a:gd name="connsiteX6" fmla="*/ 50923 w 66779"/>
                <a:gd name="connsiteY6" fmla="*/ 7928 h 7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779" h="73908">
                  <a:moveTo>
                    <a:pt x="50923" y="7928"/>
                  </a:moveTo>
                  <a:cubicBezTo>
                    <a:pt x="42114" y="0"/>
                    <a:pt x="25308" y="8154"/>
                    <a:pt x="13924" y="13214"/>
                  </a:cubicBezTo>
                  <a:cubicBezTo>
                    <a:pt x="1795" y="18605"/>
                    <a:pt x="0" y="36289"/>
                    <a:pt x="8638" y="44927"/>
                  </a:cubicBezTo>
                  <a:cubicBezTo>
                    <a:pt x="12578" y="48867"/>
                    <a:pt x="19209" y="48451"/>
                    <a:pt x="24495" y="50213"/>
                  </a:cubicBezTo>
                  <a:cubicBezTo>
                    <a:pt x="30672" y="59477"/>
                    <a:pt x="35605" y="73908"/>
                    <a:pt x="50923" y="71355"/>
                  </a:cubicBezTo>
                  <a:cubicBezTo>
                    <a:pt x="57189" y="70311"/>
                    <a:pt x="61494" y="64308"/>
                    <a:pt x="66779" y="60784"/>
                  </a:cubicBezTo>
                  <a:cubicBezTo>
                    <a:pt x="55253" y="14677"/>
                    <a:pt x="59732" y="15856"/>
                    <a:pt x="50923" y="79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r-CA" sz="1350">
                <a:solidFill>
                  <a:prstClr val="white"/>
                </a:solidFill>
              </a:endParaRPr>
            </a:p>
          </p:txBody>
        </p:sp>
        <p:sp>
          <p:nvSpPr>
            <p:cNvPr id="34" name="Forme libre 33"/>
            <p:cNvSpPr/>
            <p:nvPr/>
          </p:nvSpPr>
          <p:spPr>
            <a:xfrm>
              <a:off x="2860959" y="6410934"/>
              <a:ext cx="66779" cy="73908"/>
            </a:xfrm>
            <a:custGeom>
              <a:avLst/>
              <a:gdLst>
                <a:gd name="connsiteX0" fmla="*/ 50923 w 66779"/>
                <a:gd name="connsiteY0" fmla="*/ 7928 h 73908"/>
                <a:gd name="connsiteX1" fmla="*/ 13924 w 66779"/>
                <a:gd name="connsiteY1" fmla="*/ 13214 h 73908"/>
                <a:gd name="connsiteX2" fmla="*/ 8638 w 66779"/>
                <a:gd name="connsiteY2" fmla="*/ 44927 h 73908"/>
                <a:gd name="connsiteX3" fmla="*/ 24495 w 66779"/>
                <a:gd name="connsiteY3" fmla="*/ 50213 h 73908"/>
                <a:gd name="connsiteX4" fmla="*/ 50923 w 66779"/>
                <a:gd name="connsiteY4" fmla="*/ 71355 h 73908"/>
                <a:gd name="connsiteX5" fmla="*/ 66779 w 66779"/>
                <a:gd name="connsiteY5" fmla="*/ 60784 h 73908"/>
                <a:gd name="connsiteX6" fmla="*/ 50923 w 66779"/>
                <a:gd name="connsiteY6" fmla="*/ 7928 h 7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779" h="73908">
                  <a:moveTo>
                    <a:pt x="50923" y="7928"/>
                  </a:moveTo>
                  <a:cubicBezTo>
                    <a:pt x="42114" y="0"/>
                    <a:pt x="25308" y="8154"/>
                    <a:pt x="13924" y="13214"/>
                  </a:cubicBezTo>
                  <a:cubicBezTo>
                    <a:pt x="1795" y="18605"/>
                    <a:pt x="0" y="36289"/>
                    <a:pt x="8638" y="44927"/>
                  </a:cubicBezTo>
                  <a:cubicBezTo>
                    <a:pt x="12578" y="48867"/>
                    <a:pt x="19209" y="48451"/>
                    <a:pt x="24495" y="50213"/>
                  </a:cubicBezTo>
                  <a:cubicBezTo>
                    <a:pt x="30672" y="59477"/>
                    <a:pt x="35605" y="73908"/>
                    <a:pt x="50923" y="71355"/>
                  </a:cubicBezTo>
                  <a:cubicBezTo>
                    <a:pt x="57189" y="70311"/>
                    <a:pt x="61494" y="64308"/>
                    <a:pt x="66779" y="60784"/>
                  </a:cubicBezTo>
                  <a:cubicBezTo>
                    <a:pt x="55253" y="14677"/>
                    <a:pt x="59732" y="15856"/>
                    <a:pt x="50923" y="79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r-CA" sz="1350">
                <a:solidFill>
                  <a:prstClr val="white"/>
                </a:solidFill>
              </a:endParaRPr>
            </a:p>
          </p:txBody>
        </p:sp>
      </p:grpSp>
      <p:sp>
        <p:nvSpPr>
          <p:cNvPr id="46" name="Flèche vers le bas 45"/>
          <p:cNvSpPr/>
          <p:nvPr/>
        </p:nvSpPr>
        <p:spPr bwMode="auto">
          <a:xfrm>
            <a:off x="5799392" y="2084404"/>
            <a:ext cx="117060" cy="21973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defTabSz="685800">
              <a:defRPr/>
            </a:pPr>
            <a:endParaRPr lang="en-US" sz="135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7" name="Flèche vers le bas 46"/>
          <p:cNvSpPr/>
          <p:nvPr/>
        </p:nvSpPr>
        <p:spPr bwMode="auto">
          <a:xfrm>
            <a:off x="5799392" y="2579722"/>
            <a:ext cx="117060" cy="22095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defTabSz="685800">
              <a:defRPr/>
            </a:pPr>
            <a:endParaRPr lang="en-US" sz="135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8" name="Flèche vers le bas 47"/>
          <p:cNvSpPr/>
          <p:nvPr/>
        </p:nvSpPr>
        <p:spPr bwMode="auto">
          <a:xfrm>
            <a:off x="5799392" y="3020411"/>
            <a:ext cx="117060" cy="22095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defTabSz="685800">
              <a:defRPr/>
            </a:pPr>
            <a:endParaRPr lang="en-US" sz="135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9" name="Flèche vers le bas 48"/>
          <p:cNvSpPr/>
          <p:nvPr/>
        </p:nvSpPr>
        <p:spPr bwMode="auto">
          <a:xfrm>
            <a:off x="5799392" y="3956420"/>
            <a:ext cx="117060" cy="22095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defTabSz="685800">
              <a:defRPr/>
            </a:pPr>
            <a:endParaRPr lang="en-US" sz="135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0" name="Flèche vers le bas 49"/>
          <p:cNvSpPr/>
          <p:nvPr/>
        </p:nvSpPr>
        <p:spPr bwMode="auto">
          <a:xfrm>
            <a:off x="5799392" y="4783167"/>
            <a:ext cx="117060" cy="21973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defTabSz="685800">
              <a:defRPr/>
            </a:pPr>
            <a:endParaRPr lang="en-US" sz="135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1" name="ZoneTexte 51"/>
          <p:cNvSpPr txBox="1">
            <a:spLocks noChangeArrowheads="1"/>
          </p:cNvSpPr>
          <p:nvPr/>
        </p:nvSpPr>
        <p:spPr bwMode="auto">
          <a:xfrm>
            <a:off x="7176120" y="4239091"/>
            <a:ext cx="96757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/>
            <a:r>
              <a:rPr lang="en-US" sz="1350" b="1" dirty="0">
                <a:solidFill>
                  <a:prstClr val="black"/>
                </a:solidFill>
              </a:rPr>
              <a:t>COLLAGEN FIBRILS</a:t>
            </a:r>
          </a:p>
        </p:txBody>
      </p:sp>
      <p:sp>
        <p:nvSpPr>
          <p:cNvPr id="52" name="ZoneTexte 51"/>
          <p:cNvSpPr txBox="1">
            <a:spLocks noChangeArrowheads="1"/>
          </p:cNvSpPr>
          <p:nvPr/>
        </p:nvSpPr>
        <p:spPr bwMode="auto">
          <a:xfrm>
            <a:off x="7176120" y="3429000"/>
            <a:ext cx="12443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/>
            <a:r>
              <a:rPr lang="en-US" sz="1500" b="1" dirty="0">
                <a:solidFill>
                  <a:prstClr val="black"/>
                </a:solidFill>
              </a:rPr>
              <a:t>Cell </a:t>
            </a:r>
          </a:p>
          <a:p>
            <a:pPr defTabSz="685800"/>
            <a:r>
              <a:rPr lang="en-US" sz="1500" b="1" dirty="0" err="1">
                <a:solidFill>
                  <a:prstClr val="black"/>
                </a:solidFill>
              </a:rPr>
              <a:t>Neosynthesis</a:t>
            </a:r>
            <a:endParaRPr lang="en-US" sz="1500" b="1" dirty="0">
              <a:solidFill>
                <a:prstClr val="black"/>
              </a:solidFill>
            </a:endParaRPr>
          </a:p>
        </p:txBody>
      </p:sp>
      <p:sp>
        <p:nvSpPr>
          <p:cNvPr id="53" name="ZoneTexte 51"/>
          <p:cNvSpPr txBox="1">
            <a:spLocks noChangeArrowheads="1"/>
          </p:cNvSpPr>
          <p:nvPr/>
        </p:nvSpPr>
        <p:spPr bwMode="auto">
          <a:xfrm>
            <a:off x="6744072" y="2078851"/>
            <a:ext cx="162215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/>
            <a:r>
              <a:rPr lang="en-US" sz="1350" b="1" dirty="0">
                <a:solidFill>
                  <a:prstClr val="black"/>
                </a:solidFill>
              </a:rPr>
              <a:t>Properly selected</a:t>
            </a:r>
          </a:p>
          <a:p>
            <a:pPr defTabSz="685800"/>
            <a:r>
              <a:rPr lang="en-US" sz="1350" b="1" dirty="0">
                <a:solidFill>
                  <a:prstClr val="black"/>
                </a:solidFill>
              </a:rPr>
              <a:t>BASIC ELEMENTS</a:t>
            </a:r>
          </a:p>
        </p:txBody>
      </p:sp>
      <p:sp>
        <p:nvSpPr>
          <p:cNvPr id="54" name="ZoneTexte 51"/>
          <p:cNvSpPr txBox="1">
            <a:spLocks noChangeArrowheads="1"/>
          </p:cNvSpPr>
          <p:nvPr/>
        </p:nvSpPr>
        <p:spPr bwMode="auto">
          <a:xfrm>
            <a:off x="7338139" y="5373217"/>
            <a:ext cx="126329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/>
            <a:r>
              <a:rPr lang="en-US" sz="1350" b="1" dirty="0">
                <a:solidFill>
                  <a:prstClr val="black"/>
                </a:solidFill>
              </a:rPr>
              <a:t>COLLAGENOUS</a:t>
            </a:r>
          </a:p>
          <a:p>
            <a:pPr defTabSz="685800"/>
            <a:r>
              <a:rPr lang="en-US" sz="1350" b="1" dirty="0">
                <a:solidFill>
                  <a:prstClr val="black"/>
                </a:solidFill>
              </a:rPr>
              <a:t>MATRIX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3989766" y="404665"/>
            <a:ext cx="42052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b="1" dirty="0">
                <a:solidFill>
                  <a:srgbClr val="4F81BD">
                    <a:lumMod val="75000"/>
                  </a:srgbClr>
                </a:solidFill>
              </a:rPr>
              <a:t>THE CONCEPT BEHIND MEDELYS </a:t>
            </a:r>
          </a:p>
          <a:p>
            <a:pPr algn="ctr" defTabSz="685800"/>
            <a:r>
              <a:rPr lang="en-US" sz="1350" b="1" dirty="0">
                <a:solidFill>
                  <a:srgbClr val="4F81BD">
                    <a:lumMod val="75000"/>
                  </a:srgbClr>
                </a:solidFill>
              </a:rPr>
              <a:t>NUTRA  &amp; SUPREME COLLAGEN FORMULAS</a:t>
            </a:r>
            <a:endParaRPr lang="fr-CA" sz="1350" dirty="0">
              <a:solidFill>
                <a:prstClr val="black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4887366" y="998731"/>
            <a:ext cx="2235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b="1" dirty="0">
                <a:solidFill>
                  <a:srgbClr val="FF0000"/>
                </a:solidFill>
              </a:rPr>
              <a:t>REBUILD</a:t>
            </a:r>
          </a:p>
          <a:p>
            <a:pPr algn="ctr" defTabSz="685800"/>
            <a:r>
              <a:rPr lang="en-US" b="1" dirty="0">
                <a:solidFill>
                  <a:srgbClr val="FF0000"/>
                </a:solidFill>
              </a:rPr>
              <a:t>CONNECTIVE TISSUES</a:t>
            </a:r>
          </a:p>
        </p:txBody>
      </p:sp>
      <p:pic>
        <p:nvPicPr>
          <p:cNvPr id="60" name="Picture 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7808" y="4995175"/>
            <a:ext cx="2914650" cy="143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ZoneTexte 60"/>
          <p:cNvSpPr txBox="1"/>
          <p:nvPr/>
        </p:nvSpPr>
        <p:spPr>
          <a:xfrm>
            <a:off x="6798079" y="2996952"/>
            <a:ext cx="17652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CA" sz="1350" b="1" u="sng" dirty="0" err="1">
                <a:solidFill>
                  <a:prstClr val="black"/>
                </a:solidFill>
              </a:rPr>
              <a:t>Metabolic</a:t>
            </a:r>
            <a:r>
              <a:rPr lang="fr-CA" sz="1350" b="1" u="sng" dirty="0">
                <a:solidFill>
                  <a:prstClr val="black"/>
                </a:solidFill>
              </a:rPr>
              <a:t> stimulation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841248" y="2377440"/>
            <a:ext cx="37608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dirty="0" err="1" smtClean="0"/>
              <a:t>From</a:t>
            </a:r>
            <a:r>
              <a:rPr lang="fr-CA" sz="1600" dirty="0" smtClean="0"/>
              <a:t> the </a:t>
            </a:r>
            <a:r>
              <a:rPr lang="fr-CA" sz="1600" b="1" u="sng" dirty="0" err="1" smtClean="0"/>
              <a:t>hydrolysed</a:t>
            </a:r>
            <a:r>
              <a:rPr lang="fr-CA" sz="1600" dirty="0" smtClean="0"/>
              <a:t> building blocks</a:t>
            </a:r>
          </a:p>
          <a:p>
            <a:r>
              <a:rPr lang="fr-CA" sz="1600" dirty="0"/>
              <a:t>o</a:t>
            </a:r>
            <a:r>
              <a:rPr lang="fr-CA" sz="1600" dirty="0" smtClean="0"/>
              <a:t>f </a:t>
            </a:r>
            <a:r>
              <a:rPr lang="fr-CA" sz="1600" dirty="0" err="1" smtClean="0"/>
              <a:t>collagen</a:t>
            </a:r>
            <a:r>
              <a:rPr lang="fr-CA" sz="1600" dirty="0" smtClean="0"/>
              <a:t> and </a:t>
            </a:r>
            <a:r>
              <a:rPr lang="fr-CA" sz="1600" dirty="0" err="1" smtClean="0"/>
              <a:t>glycoaminoglycan</a:t>
            </a:r>
            <a:endParaRPr lang="fr-CA" sz="1600" dirty="0" smtClean="0"/>
          </a:p>
          <a:p>
            <a:r>
              <a:rPr lang="fr-CA" sz="1600" dirty="0"/>
              <a:t>t</a:t>
            </a:r>
            <a:r>
              <a:rPr lang="fr-CA" sz="1600" dirty="0" smtClean="0"/>
              <a:t>he </a:t>
            </a:r>
            <a:r>
              <a:rPr lang="fr-CA" sz="1600" dirty="0" err="1" smtClean="0"/>
              <a:t>cells</a:t>
            </a:r>
            <a:r>
              <a:rPr lang="fr-CA" sz="1600" dirty="0" smtClean="0"/>
              <a:t> of </a:t>
            </a:r>
            <a:r>
              <a:rPr lang="fr-CA" sz="1600" dirty="0" err="1" smtClean="0"/>
              <a:t>any</a:t>
            </a:r>
            <a:r>
              <a:rPr lang="fr-CA" sz="1600" dirty="0" smtClean="0"/>
              <a:t> connective tissues</a:t>
            </a:r>
          </a:p>
          <a:p>
            <a:r>
              <a:rPr lang="fr-CA" sz="1600" u="sng" dirty="0" err="1"/>
              <a:t>w</a:t>
            </a:r>
            <a:r>
              <a:rPr lang="fr-CA" sz="1600" u="sng" dirty="0" err="1" smtClean="0"/>
              <a:t>ill</a:t>
            </a:r>
            <a:r>
              <a:rPr lang="fr-CA" sz="1600" u="sng" dirty="0" smtClean="0"/>
              <a:t> </a:t>
            </a:r>
            <a:r>
              <a:rPr lang="fr-CA" sz="1600" u="sng" dirty="0" err="1" smtClean="0"/>
              <a:t>make</a:t>
            </a:r>
            <a:r>
              <a:rPr lang="fr-CA" sz="1600" u="sng" dirty="0" smtClean="0"/>
              <a:t> the right type of </a:t>
            </a:r>
            <a:r>
              <a:rPr lang="fr-CA" sz="1600" u="sng" dirty="0" err="1" smtClean="0"/>
              <a:t>collagen</a:t>
            </a:r>
            <a:r>
              <a:rPr lang="fr-CA" sz="1600" u="sng" dirty="0" smtClean="0"/>
              <a:t> </a:t>
            </a:r>
          </a:p>
          <a:p>
            <a:r>
              <a:rPr lang="fr-CA" sz="1600" u="sng" dirty="0" err="1"/>
              <a:t>t</a:t>
            </a:r>
            <a:r>
              <a:rPr lang="fr-CA" sz="1600" u="sng" dirty="0" err="1" smtClean="0"/>
              <a:t>hat</a:t>
            </a:r>
            <a:r>
              <a:rPr lang="fr-CA" sz="1600" u="sng" dirty="0" smtClean="0"/>
              <a:t> the tissue </a:t>
            </a:r>
            <a:r>
              <a:rPr lang="fr-CA" sz="1600" u="sng" dirty="0" err="1" smtClean="0"/>
              <a:t>needs</a:t>
            </a:r>
            <a:r>
              <a:rPr lang="fr-CA" sz="1600" dirty="0" smtClean="0"/>
              <a:t> (i.e. coll. 1 to 30)</a:t>
            </a:r>
          </a:p>
          <a:p>
            <a:r>
              <a:rPr lang="fr-CA" sz="1600" dirty="0" smtClean="0"/>
              <a:t>Skin, </a:t>
            </a:r>
            <a:r>
              <a:rPr lang="fr-CA" sz="1600" dirty="0" err="1" smtClean="0"/>
              <a:t>bones</a:t>
            </a:r>
            <a:r>
              <a:rPr lang="fr-CA" sz="1600" dirty="0" smtClean="0"/>
              <a:t>, cartilage, tendons, ligaments…</a:t>
            </a:r>
            <a:endParaRPr lang="fr-CA" sz="1600" dirty="0"/>
          </a:p>
        </p:txBody>
      </p:sp>
    </p:spTree>
    <p:extLst>
      <p:ext uri="{BB962C8B-B14F-4D97-AF65-F5344CB8AC3E}">
        <p14:creationId xmlns:p14="http://schemas.microsoft.com/office/powerpoint/2010/main" val="81927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7352" y="1301578"/>
            <a:ext cx="10429102" cy="4407244"/>
          </a:xfrm>
          <a:prstGeom prst="wedgeRectCallout">
            <a:avLst>
              <a:gd name="adj1" fmla="val -20833"/>
              <a:gd name="adj2" fmla="val 55210"/>
            </a:avLst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54" y="1381963"/>
            <a:ext cx="10297297" cy="4250000"/>
          </a:xfrm>
          <a:prstGeom prst="rect">
            <a:avLst/>
          </a:prstGeom>
        </p:spPr>
      </p:pic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2055851" y="3505200"/>
            <a:ext cx="349655" cy="2940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wrap="none"/>
          <a:lstStyle/>
          <a:p>
            <a:endParaRPr lang="fr-CA">
              <a:solidFill>
                <a:prstClr val="white"/>
              </a:solidFill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4444823" y="3502260"/>
            <a:ext cx="349655" cy="2940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wrap="none"/>
          <a:lstStyle/>
          <a:p>
            <a:endParaRPr lang="fr-CA">
              <a:solidFill>
                <a:prstClr val="white"/>
              </a:solidFill>
            </a:endParaRP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5598121" y="3502260"/>
            <a:ext cx="349655" cy="2940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wrap="none"/>
          <a:lstStyle/>
          <a:p>
            <a:endParaRPr lang="fr-CA">
              <a:solidFill>
                <a:prstClr val="white"/>
              </a:solidFill>
            </a:endParaRP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7126210" y="3499320"/>
            <a:ext cx="349655" cy="2940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wrap="none"/>
          <a:lstStyle/>
          <a:p>
            <a:endParaRPr lang="fr-CA">
              <a:solidFill>
                <a:prstClr val="white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35151" y="124797"/>
            <a:ext cx="1191680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1200150" indent="-4572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/>
            <a:r>
              <a:rPr lang="fr-CA" altLang="fr-FR" sz="20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Third</a:t>
            </a:r>
            <a:r>
              <a:rPr lang="fr-CA" altLang="fr-FR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 part: </a:t>
            </a:r>
            <a:r>
              <a:rPr lang="fr-CA" altLang="fr-FR" sz="2000" b="1" dirty="0" err="1" smtClean="0">
                <a:solidFill>
                  <a:prstClr val="white"/>
                </a:solidFill>
                <a:latin typeface="Calibri" panose="020F0502020204030204" pitchFamily="34" charset="0"/>
              </a:rPr>
              <a:t>Hydrolyzed</a:t>
            </a:r>
            <a:r>
              <a:rPr lang="fr-CA" altLang="fr-FR" sz="20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r>
              <a:rPr lang="fr-CA" altLang="fr-FR" sz="20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collagen</a:t>
            </a:r>
            <a:r>
              <a:rPr lang="fr-CA" altLang="fr-FR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</a:p>
          <a:p>
            <a:pPr marL="742950" lvl="1" indent="0"/>
            <a:r>
              <a:rPr lang="fr-CA" altLang="fr-FR" sz="4000" b="1" dirty="0" smtClean="0">
                <a:solidFill>
                  <a:srgbClr val="4BC298"/>
                </a:solidFill>
                <a:latin typeface="Calibri" panose="020F0502020204030204" pitchFamily="34" charset="0"/>
              </a:rPr>
              <a:t>                    </a:t>
            </a:r>
            <a:r>
              <a:rPr lang="fr-CA" altLang="fr-FR" sz="4000" b="1" dirty="0" err="1" smtClean="0">
                <a:solidFill>
                  <a:srgbClr val="4BC298"/>
                </a:solidFill>
                <a:latin typeface="Calibri" panose="020F0502020204030204" pitchFamily="34" charset="0"/>
              </a:rPr>
              <a:t>Treatment</a:t>
            </a:r>
            <a:r>
              <a:rPr lang="fr-CA" altLang="fr-FR" sz="4000" b="1" dirty="0" smtClean="0">
                <a:solidFill>
                  <a:srgbClr val="4BC298"/>
                </a:solidFill>
                <a:latin typeface="Calibri" panose="020F0502020204030204" pitchFamily="34" charset="0"/>
              </a:rPr>
              <a:t> </a:t>
            </a:r>
            <a:r>
              <a:rPr lang="fr-CA" altLang="fr-FR" sz="4000" b="1" dirty="0">
                <a:solidFill>
                  <a:srgbClr val="4BC298"/>
                </a:solidFill>
                <a:latin typeface="Calibri" panose="020F0502020204030204" pitchFamily="34" charset="0"/>
              </a:rPr>
              <a:t>and </a:t>
            </a:r>
            <a:r>
              <a:rPr lang="fr-CA" altLang="fr-FR" sz="4000" b="1" dirty="0" err="1">
                <a:solidFill>
                  <a:srgbClr val="4BC298"/>
                </a:solidFill>
                <a:latin typeface="Calibri" panose="020F0502020204030204" pitchFamily="34" charset="0"/>
              </a:rPr>
              <a:t>prevention</a:t>
            </a:r>
            <a:endParaRPr lang="fr-CA" altLang="fr-FR" sz="4000" b="1" dirty="0">
              <a:solidFill>
                <a:srgbClr val="4BC298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8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illage">
  <a:themeElements>
    <a:clrScheme name="Maillage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aillag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illag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aillage">
  <a:themeElements>
    <a:clrScheme name="Maillage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aillag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illag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ppt/theme/theme5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6.xml><?xml version="1.0" encoding="utf-8"?>
<a:theme xmlns:a="http://schemas.openxmlformats.org/drawingml/2006/main" name="1_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7.xml><?xml version="1.0" encoding="utf-8"?>
<a:theme xmlns:a="http://schemas.openxmlformats.org/drawingml/2006/main" name="2_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8.xml><?xml version="1.0" encoding="utf-8"?>
<a:theme xmlns:a="http://schemas.openxmlformats.org/drawingml/2006/main" name="3_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9.xml><?xml version="1.0" encoding="utf-8"?>
<a:theme xmlns:a="http://schemas.openxmlformats.org/drawingml/2006/main" name="4_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3038</TotalTime>
  <Words>1101</Words>
  <Application>Microsoft Office PowerPoint</Application>
  <PresentationFormat>Widescreen</PresentationFormat>
  <Paragraphs>222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28</vt:i4>
      </vt:variant>
    </vt:vector>
  </HeadingPairs>
  <TitlesOfParts>
    <vt:vector size="48" baseType="lpstr">
      <vt:lpstr>Arial Unicode MS</vt:lpstr>
      <vt:lpstr>Abadi MT Condensed Extra Bold</vt:lpstr>
      <vt:lpstr>Abadi MT Condensed Light</vt:lpstr>
      <vt:lpstr>Arial</vt:lpstr>
      <vt:lpstr>Arial Rounded MT Bold</vt:lpstr>
      <vt:lpstr>Calibri</vt:lpstr>
      <vt:lpstr>Calibri Light</vt:lpstr>
      <vt:lpstr>Century Gothic</vt:lpstr>
      <vt:lpstr>Tahoma</vt:lpstr>
      <vt:lpstr>Wingdings</vt:lpstr>
      <vt:lpstr>Wingdings 3</vt:lpstr>
      <vt:lpstr>Ion</vt:lpstr>
      <vt:lpstr>Maillage</vt:lpstr>
      <vt:lpstr>Thème Office</vt:lpstr>
      <vt:lpstr>1_Maillage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zak cheffi</dc:creator>
  <cp:lastModifiedBy>Joe</cp:lastModifiedBy>
  <cp:revision>153</cp:revision>
  <dcterms:created xsi:type="dcterms:W3CDTF">2014-08-28T16:37:43Z</dcterms:created>
  <dcterms:modified xsi:type="dcterms:W3CDTF">2017-07-12T13:57:33Z</dcterms:modified>
</cp:coreProperties>
</file>